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45"/>
  </p:notesMasterIdLst>
  <p:sldIdLst>
    <p:sldId id="272" r:id="rId4"/>
    <p:sldId id="316" r:id="rId5"/>
    <p:sldId id="427" r:id="rId6"/>
    <p:sldId id="430" r:id="rId7"/>
    <p:sldId id="308" r:id="rId8"/>
    <p:sldId id="433" r:id="rId9"/>
    <p:sldId id="434" r:id="rId10"/>
    <p:sldId id="437" r:id="rId11"/>
    <p:sldId id="440" r:id="rId12"/>
    <p:sldId id="441" r:id="rId13"/>
    <p:sldId id="444" r:id="rId14"/>
    <p:sldId id="459" r:id="rId15"/>
    <p:sldId id="458" r:id="rId16"/>
    <p:sldId id="465" r:id="rId17"/>
    <p:sldId id="463" r:id="rId18"/>
    <p:sldId id="464" r:id="rId19"/>
    <p:sldId id="466" r:id="rId20"/>
    <p:sldId id="461" r:id="rId21"/>
    <p:sldId id="362" r:id="rId22"/>
    <p:sldId id="501" r:id="rId23"/>
    <p:sldId id="447" r:id="rId24"/>
    <p:sldId id="457" r:id="rId25"/>
    <p:sldId id="503" r:id="rId26"/>
    <p:sldId id="592" r:id="rId27"/>
    <p:sldId id="593" r:id="rId28"/>
    <p:sldId id="601" r:id="rId29"/>
    <p:sldId id="274" r:id="rId30"/>
    <p:sldId id="355" r:id="rId31"/>
    <p:sldId id="468" r:id="rId32"/>
    <p:sldId id="304" r:id="rId33"/>
    <p:sldId id="275" r:id="rId34"/>
    <p:sldId id="276" r:id="rId35"/>
    <p:sldId id="356" r:id="rId36"/>
    <p:sldId id="357" r:id="rId37"/>
    <p:sldId id="453" r:id="rId38"/>
    <p:sldId id="277" r:id="rId39"/>
    <p:sldId id="456" r:id="rId40"/>
    <p:sldId id="602" r:id="rId41"/>
    <p:sldId id="294" r:id="rId42"/>
    <p:sldId id="603" r:id="rId43"/>
    <p:sldId id="271" r:id="rId44"/>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6" d="100"/>
          <a:sy n="76" d="100"/>
        </p:scale>
        <p:origin x="498"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3CF937-AECA-47F2-92C6-26AEE5F75B07}" type="doc">
      <dgm:prSet loTypeId="urn:microsoft.com/office/officeart/2018/layout/CircleProcess" loCatId="simpleprocesssa" qsTypeId="urn:microsoft.com/office/officeart/2005/8/quickstyle/simple2" qsCatId="simple" csTypeId="urn:microsoft.com/office/officeart/2005/8/colors/colorful5" csCatId="colorful" phldr="1"/>
      <dgm:spPr/>
      <dgm:t>
        <a:bodyPr/>
        <a:lstStyle/>
        <a:p>
          <a:endParaRPr lang="en-US"/>
        </a:p>
      </dgm:t>
    </dgm:pt>
    <dgm:pt modelId="{F7609C90-406F-4940-9FE9-893E0483A97E}">
      <dgm:prSet/>
      <dgm:spPr/>
      <dgm:t>
        <a:bodyPr/>
        <a:lstStyle/>
        <a:p>
          <a:r>
            <a:rPr lang="ar-SA" dirty="0"/>
            <a:t>الطبقة الداخلية</a:t>
          </a:r>
          <a:endParaRPr lang="en-US" dirty="0"/>
        </a:p>
      </dgm:t>
    </dgm:pt>
    <dgm:pt modelId="{7D6F89D7-F74A-41FA-9DF2-231CC1531B2D}" type="parTrans" cxnId="{737D3FD9-D009-4FB9-A2A2-753573793810}">
      <dgm:prSet/>
      <dgm:spPr/>
      <dgm:t>
        <a:bodyPr/>
        <a:lstStyle/>
        <a:p>
          <a:endParaRPr lang="en-US"/>
        </a:p>
      </dgm:t>
    </dgm:pt>
    <dgm:pt modelId="{A5605202-94E2-48CD-8A9E-75B26361CC4B}" type="sibTrans" cxnId="{737D3FD9-D009-4FB9-A2A2-753573793810}">
      <dgm:prSet/>
      <dgm:spPr/>
      <dgm:t>
        <a:bodyPr/>
        <a:lstStyle/>
        <a:p>
          <a:endParaRPr lang="en-US"/>
        </a:p>
      </dgm:t>
    </dgm:pt>
    <dgm:pt modelId="{27B412BE-3F38-4332-ACB9-F9DD331BA236}">
      <dgm:prSet/>
      <dgm:spPr/>
      <dgm:t>
        <a:bodyPr/>
        <a:lstStyle/>
        <a:p>
          <a:r>
            <a:rPr lang="ar-SA" dirty="0"/>
            <a:t>الطبقة الخارجية</a:t>
          </a:r>
          <a:endParaRPr lang="en-US" dirty="0"/>
        </a:p>
      </dgm:t>
    </dgm:pt>
    <dgm:pt modelId="{033D0399-D883-4A58-B10B-59C1AF254CBC}" type="parTrans" cxnId="{9F460D62-3CCF-4A97-970D-930A5F692FB0}">
      <dgm:prSet/>
      <dgm:spPr/>
      <dgm:t>
        <a:bodyPr/>
        <a:lstStyle/>
        <a:p>
          <a:endParaRPr lang="en-US"/>
        </a:p>
      </dgm:t>
    </dgm:pt>
    <dgm:pt modelId="{B0B84AB8-33AA-4BFA-A138-E15F3AA2A28D}" type="sibTrans" cxnId="{9F460D62-3CCF-4A97-970D-930A5F692FB0}">
      <dgm:prSet/>
      <dgm:spPr/>
      <dgm:t>
        <a:bodyPr/>
        <a:lstStyle/>
        <a:p>
          <a:endParaRPr lang="en-US"/>
        </a:p>
      </dgm:t>
    </dgm:pt>
    <dgm:pt modelId="{9F237E23-100E-44E8-92E0-CC4A73D754E4}" type="pres">
      <dgm:prSet presAssocID="{BE3CF937-AECA-47F2-92C6-26AEE5F75B07}" presName="Name0" presStyleCnt="0">
        <dgm:presLayoutVars>
          <dgm:chMax val="11"/>
          <dgm:chPref val="11"/>
          <dgm:dir/>
          <dgm:resizeHandles/>
        </dgm:presLayoutVars>
      </dgm:prSet>
      <dgm:spPr/>
      <dgm:t>
        <a:bodyPr/>
        <a:lstStyle/>
        <a:p>
          <a:endParaRPr lang="en-US"/>
        </a:p>
      </dgm:t>
    </dgm:pt>
    <dgm:pt modelId="{1D7F74E2-9208-4D79-983B-72E400CA47EF}" type="pres">
      <dgm:prSet presAssocID="{27B412BE-3F38-4332-ACB9-F9DD331BA236}" presName="Accent2" presStyleCnt="0"/>
      <dgm:spPr/>
    </dgm:pt>
    <dgm:pt modelId="{77C2D704-FB73-4DD9-94D8-EAEC0049BC85}" type="pres">
      <dgm:prSet presAssocID="{27B412BE-3F38-4332-ACB9-F9DD331BA236}" presName="Accent" presStyleLbl="node1" presStyleIdx="0" presStyleCnt="4"/>
      <dgm:spPr/>
    </dgm:pt>
    <dgm:pt modelId="{77CE6B4C-6CB4-4B3E-BFB5-AB1BED8AD6CF}" type="pres">
      <dgm:prSet presAssocID="{27B412BE-3F38-4332-ACB9-F9DD331BA236}" presName="ParentBackground2" presStyleCnt="0"/>
      <dgm:spPr/>
    </dgm:pt>
    <dgm:pt modelId="{D33428DF-AA2D-4FD5-B617-128625B4C51C}" type="pres">
      <dgm:prSet presAssocID="{27B412BE-3F38-4332-ACB9-F9DD331BA236}" presName="ParentBackground" presStyleLbl="node1" presStyleIdx="1" presStyleCnt="4"/>
      <dgm:spPr/>
      <dgm:t>
        <a:bodyPr/>
        <a:lstStyle/>
        <a:p>
          <a:endParaRPr lang="en-US"/>
        </a:p>
      </dgm:t>
    </dgm:pt>
    <dgm:pt modelId="{0D37A472-7A99-4257-957D-E39D3E4C2743}" type="pres">
      <dgm:prSet presAssocID="{27B412BE-3F38-4332-ACB9-F9DD331BA236}" presName="Parent2" presStyleLbl="fgAcc0" presStyleIdx="0" presStyleCnt="0">
        <dgm:presLayoutVars>
          <dgm:chMax val="1"/>
          <dgm:chPref val="1"/>
          <dgm:bulletEnabled val="1"/>
        </dgm:presLayoutVars>
      </dgm:prSet>
      <dgm:spPr/>
      <dgm:t>
        <a:bodyPr/>
        <a:lstStyle/>
        <a:p>
          <a:endParaRPr lang="en-US"/>
        </a:p>
      </dgm:t>
    </dgm:pt>
    <dgm:pt modelId="{AF74D06A-D9EF-4C31-967B-062C815045E9}" type="pres">
      <dgm:prSet presAssocID="{F7609C90-406F-4940-9FE9-893E0483A97E}" presName="Accent1" presStyleCnt="0"/>
      <dgm:spPr/>
    </dgm:pt>
    <dgm:pt modelId="{B9E1682C-2BF9-4558-8103-90430AEBD28B}" type="pres">
      <dgm:prSet presAssocID="{F7609C90-406F-4940-9FE9-893E0483A97E}" presName="Accent" presStyleLbl="node1" presStyleIdx="2" presStyleCnt="4"/>
      <dgm:spPr/>
    </dgm:pt>
    <dgm:pt modelId="{3547210E-39B0-4EEE-BD1E-D227AF5C00B6}" type="pres">
      <dgm:prSet presAssocID="{F7609C90-406F-4940-9FE9-893E0483A97E}" presName="ParentBackground1" presStyleCnt="0"/>
      <dgm:spPr/>
    </dgm:pt>
    <dgm:pt modelId="{F93CE6AF-8B6F-48AB-AB21-0AFA5E30EA17}" type="pres">
      <dgm:prSet presAssocID="{F7609C90-406F-4940-9FE9-893E0483A97E}" presName="ParentBackground" presStyleLbl="node1" presStyleIdx="3" presStyleCnt="4"/>
      <dgm:spPr/>
      <dgm:t>
        <a:bodyPr/>
        <a:lstStyle/>
        <a:p>
          <a:endParaRPr lang="en-US"/>
        </a:p>
      </dgm:t>
    </dgm:pt>
    <dgm:pt modelId="{2F074030-46B2-4B22-994A-2048236E8FA8}" type="pres">
      <dgm:prSet presAssocID="{F7609C90-406F-4940-9FE9-893E0483A97E}" presName="Parent1" presStyleLbl="fgAcc0" presStyleIdx="0" presStyleCnt="0">
        <dgm:presLayoutVars>
          <dgm:chMax val="1"/>
          <dgm:chPref val="1"/>
          <dgm:bulletEnabled val="1"/>
        </dgm:presLayoutVars>
      </dgm:prSet>
      <dgm:spPr/>
      <dgm:t>
        <a:bodyPr/>
        <a:lstStyle/>
        <a:p>
          <a:endParaRPr lang="en-US"/>
        </a:p>
      </dgm:t>
    </dgm:pt>
  </dgm:ptLst>
  <dgm:cxnLst>
    <dgm:cxn modelId="{23A74B97-04DD-48B4-92E8-D8A64205C97C}" type="presOf" srcId="{BE3CF937-AECA-47F2-92C6-26AEE5F75B07}" destId="{9F237E23-100E-44E8-92E0-CC4A73D754E4}" srcOrd="0" destOrd="0" presId="urn:microsoft.com/office/officeart/2018/layout/CircleProcess"/>
    <dgm:cxn modelId="{737D3FD9-D009-4FB9-A2A2-753573793810}" srcId="{BE3CF937-AECA-47F2-92C6-26AEE5F75B07}" destId="{F7609C90-406F-4940-9FE9-893E0483A97E}" srcOrd="0" destOrd="0" parTransId="{7D6F89D7-F74A-41FA-9DF2-231CC1531B2D}" sibTransId="{A5605202-94E2-48CD-8A9E-75B26361CC4B}"/>
    <dgm:cxn modelId="{EB9E30CC-485D-4603-93FD-AE9A1AD90D7C}" type="presOf" srcId="{27B412BE-3F38-4332-ACB9-F9DD331BA236}" destId="{0D37A472-7A99-4257-957D-E39D3E4C2743}" srcOrd="1" destOrd="0" presId="urn:microsoft.com/office/officeart/2018/layout/CircleProcess"/>
    <dgm:cxn modelId="{9F460D62-3CCF-4A97-970D-930A5F692FB0}" srcId="{BE3CF937-AECA-47F2-92C6-26AEE5F75B07}" destId="{27B412BE-3F38-4332-ACB9-F9DD331BA236}" srcOrd="1" destOrd="0" parTransId="{033D0399-D883-4A58-B10B-59C1AF254CBC}" sibTransId="{B0B84AB8-33AA-4BFA-A138-E15F3AA2A28D}"/>
    <dgm:cxn modelId="{25B75E4F-E4E5-473F-A6F8-E9F1DC88389C}" type="presOf" srcId="{27B412BE-3F38-4332-ACB9-F9DD331BA236}" destId="{D33428DF-AA2D-4FD5-B617-128625B4C51C}" srcOrd="0" destOrd="0" presId="urn:microsoft.com/office/officeart/2018/layout/CircleProcess"/>
    <dgm:cxn modelId="{0A899D8C-9C5B-4303-B75D-54B98D5677DF}" type="presOf" srcId="{F7609C90-406F-4940-9FE9-893E0483A97E}" destId="{2F074030-46B2-4B22-994A-2048236E8FA8}" srcOrd="1" destOrd="0" presId="urn:microsoft.com/office/officeart/2018/layout/CircleProcess"/>
    <dgm:cxn modelId="{2232D238-EFDE-476F-8538-295166210968}" type="presOf" srcId="{F7609C90-406F-4940-9FE9-893E0483A97E}" destId="{F93CE6AF-8B6F-48AB-AB21-0AFA5E30EA17}" srcOrd="0" destOrd="0" presId="urn:microsoft.com/office/officeart/2018/layout/CircleProcess"/>
    <dgm:cxn modelId="{DE99747D-6332-4020-A658-9C143A746EE3}" type="presParOf" srcId="{9F237E23-100E-44E8-92E0-CC4A73D754E4}" destId="{1D7F74E2-9208-4D79-983B-72E400CA47EF}" srcOrd="0" destOrd="0" presId="urn:microsoft.com/office/officeart/2018/layout/CircleProcess"/>
    <dgm:cxn modelId="{6289605B-D655-4730-ADCC-8402332FA1DD}" type="presParOf" srcId="{1D7F74E2-9208-4D79-983B-72E400CA47EF}" destId="{77C2D704-FB73-4DD9-94D8-EAEC0049BC85}" srcOrd="0" destOrd="0" presId="urn:microsoft.com/office/officeart/2018/layout/CircleProcess"/>
    <dgm:cxn modelId="{975D6CD9-9A8D-49D1-9D7B-636021A473E4}" type="presParOf" srcId="{9F237E23-100E-44E8-92E0-CC4A73D754E4}" destId="{77CE6B4C-6CB4-4B3E-BFB5-AB1BED8AD6CF}" srcOrd="1" destOrd="0" presId="urn:microsoft.com/office/officeart/2018/layout/CircleProcess"/>
    <dgm:cxn modelId="{F54F968A-6942-4E5B-9A60-F395D6147721}" type="presParOf" srcId="{77CE6B4C-6CB4-4B3E-BFB5-AB1BED8AD6CF}" destId="{D33428DF-AA2D-4FD5-B617-128625B4C51C}" srcOrd="0" destOrd="0" presId="urn:microsoft.com/office/officeart/2018/layout/CircleProcess"/>
    <dgm:cxn modelId="{789805E1-0114-4744-9DE9-44474EB39312}" type="presParOf" srcId="{9F237E23-100E-44E8-92E0-CC4A73D754E4}" destId="{0D37A472-7A99-4257-957D-E39D3E4C2743}" srcOrd="2" destOrd="0" presId="urn:microsoft.com/office/officeart/2018/layout/CircleProcess"/>
    <dgm:cxn modelId="{D08DB636-8EC5-4FAC-8A9D-EFBCD94DE7B4}" type="presParOf" srcId="{9F237E23-100E-44E8-92E0-CC4A73D754E4}" destId="{AF74D06A-D9EF-4C31-967B-062C815045E9}" srcOrd="3" destOrd="0" presId="urn:microsoft.com/office/officeart/2018/layout/CircleProcess"/>
    <dgm:cxn modelId="{387C9A1D-2B31-4A47-894B-10822ABC6127}" type="presParOf" srcId="{AF74D06A-D9EF-4C31-967B-062C815045E9}" destId="{B9E1682C-2BF9-4558-8103-90430AEBD28B}" srcOrd="0" destOrd="0" presId="urn:microsoft.com/office/officeart/2018/layout/CircleProcess"/>
    <dgm:cxn modelId="{BE5EC90B-31C7-4094-9C6A-EAEF8536D65E}" type="presParOf" srcId="{9F237E23-100E-44E8-92E0-CC4A73D754E4}" destId="{3547210E-39B0-4EEE-BD1E-D227AF5C00B6}" srcOrd="4" destOrd="0" presId="urn:microsoft.com/office/officeart/2018/layout/CircleProcess"/>
    <dgm:cxn modelId="{FA75751A-B883-4A16-83EF-879791098223}" type="presParOf" srcId="{3547210E-39B0-4EEE-BD1E-D227AF5C00B6}" destId="{F93CE6AF-8B6F-48AB-AB21-0AFA5E30EA17}" srcOrd="0" destOrd="0" presId="urn:microsoft.com/office/officeart/2018/layout/CircleProcess"/>
    <dgm:cxn modelId="{598EFA1F-FF16-49CD-BA3B-0069C555EE6C}" type="presParOf" srcId="{9F237E23-100E-44E8-92E0-CC4A73D754E4}" destId="{2F074030-46B2-4B22-994A-2048236E8FA8}" srcOrd="5" destOrd="0" presId="urn:microsoft.com/office/officeart/2018/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57D9F8-26C4-4D2D-95C8-7BB7034C6DA8}" type="doc">
      <dgm:prSet loTypeId="urn:microsoft.com/office/officeart/2005/8/layout/hierarchy1" loCatId="hierarchy" qsTypeId="urn:microsoft.com/office/officeart/2005/8/quickstyle/simple3" qsCatId="simple" csTypeId="urn:microsoft.com/office/officeart/2005/8/colors/colorful1" csCatId="colorful" phldr="1"/>
      <dgm:spPr/>
      <dgm:t>
        <a:bodyPr/>
        <a:lstStyle/>
        <a:p>
          <a:endParaRPr lang="en-US"/>
        </a:p>
      </dgm:t>
    </dgm:pt>
    <dgm:pt modelId="{C1E4C6C9-EF91-4AA6-A3E7-CD9F4F9F6FA7}">
      <dgm:prSet phldrT="[Text]"/>
      <dgm:spPr/>
      <dgm:t>
        <a:bodyPr/>
        <a:lstStyle/>
        <a:p>
          <a:r>
            <a:rPr lang="ar-SA" b="1"/>
            <a:t>طبقات الشمس</a:t>
          </a:r>
          <a:endParaRPr lang="en-US" b="1"/>
        </a:p>
      </dgm:t>
    </dgm:pt>
    <dgm:pt modelId="{944AAEE8-676E-4907-AE92-9194475A396C}" type="parTrans" cxnId="{0566CD88-780B-4169-8ACF-BB8F85DB10BA}">
      <dgm:prSet/>
      <dgm:spPr/>
      <dgm:t>
        <a:bodyPr/>
        <a:lstStyle/>
        <a:p>
          <a:endParaRPr lang="en-US"/>
        </a:p>
      </dgm:t>
    </dgm:pt>
    <dgm:pt modelId="{7437BE13-2E2B-44AF-AC76-2F15D59B9B5F}" type="sibTrans" cxnId="{0566CD88-780B-4169-8ACF-BB8F85DB10BA}">
      <dgm:prSet/>
      <dgm:spPr/>
      <dgm:t>
        <a:bodyPr/>
        <a:lstStyle/>
        <a:p>
          <a:endParaRPr lang="en-US"/>
        </a:p>
      </dgm:t>
    </dgm:pt>
    <dgm:pt modelId="{7F036AF1-202B-4F92-8D9C-FD76DA43A59B}">
      <dgm:prSet phldrT="[Text]"/>
      <dgm:spPr/>
      <dgm:t>
        <a:bodyPr/>
        <a:lstStyle/>
        <a:p>
          <a:r>
            <a:rPr lang="ar-SA" dirty="0"/>
            <a:t>ا</a:t>
          </a:r>
          <a:r>
            <a:rPr lang="ar-SA" b="1" dirty="0"/>
            <a:t>لطبقة </a:t>
          </a:r>
          <a:r>
            <a:rPr lang="ar-SA" dirty="0"/>
            <a:t>الخارجية</a:t>
          </a:r>
          <a:endParaRPr lang="en-US" dirty="0"/>
        </a:p>
      </dgm:t>
    </dgm:pt>
    <dgm:pt modelId="{2F2D74DF-0478-4945-9F75-876C3D7FE2D2}" type="parTrans" cxnId="{F575E814-60F3-4DB6-B059-7551251F3AAE}">
      <dgm:prSet/>
      <dgm:spPr/>
      <dgm:t>
        <a:bodyPr/>
        <a:lstStyle/>
        <a:p>
          <a:endParaRPr lang="en-US"/>
        </a:p>
      </dgm:t>
    </dgm:pt>
    <dgm:pt modelId="{0C317AC6-666F-44A5-AFE3-D91F53FB5726}" type="sibTrans" cxnId="{F575E814-60F3-4DB6-B059-7551251F3AAE}">
      <dgm:prSet/>
      <dgm:spPr/>
      <dgm:t>
        <a:bodyPr/>
        <a:lstStyle/>
        <a:p>
          <a:endParaRPr lang="en-US"/>
        </a:p>
      </dgm:t>
    </dgm:pt>
    <dgm:pt modelId="{A5037327-6CD1-4E8C-86B8-E3E560B461DD}">
      <dgm:prSet phldrT="[Text]"/>
      <dgm:spPr/>
      <dgm:t>
        <a:bodyPr/>
        <a:lstStyle/>
        <a:p>
          <a:r>
            <a:rPr lang="ar-SA" b="1" u="none" dirty="0">
              <a:latin typeface="Times New Roman" pitchFamily="18" charset="0"/>
              <a:cs typeface="Times New Roman" pitchFamily="18" charset="0"/>
            </a:rPr>
            <a:t>طبقة الفوتوسفير</a:t>
          </a:r>
          <a:r>
            <a:rPr lang="ar-SA" u="none" dirty="0">
              <a:latin typeface="Times New Roman" pitchFamily="18" charset="0"/>
              <a:cs typeface="Times New Roman" pitchFamily="18" charset="0"/>
            </a:rPr>
            <a:t> </a:t>
          </a:r>
          <a:endParaRPr lang="en-US" u="none" dirty="0"/>
        </a:p>
      </dgm:t>
    </dgm:pt>
    <dgm:pt modelId="{A31465D8-D12F-42A5-89A3-2A11674A82D0}" type="parTrans" cxnId="{6A2AA7A6-714E-452E-87F3-31310978F1D6}">
      <dgm:prSet/>
      <dgm:spPr/>
      <dgm:t>
        <a:bodyPr/>
        <a:lstStyle/>
        <a:p>
          <a:endParaRPr lang="en-US"/>
        </a:p>
      </dgm:t>
    </dgm:pt>
    <dgm:pt modelId="{FBECD362-0403-4F76-8265-052A82B2D8D7}" type="sibTrans" cxnId="{6A2AA7A6-714E-452E-87F3-31310978F1D6}">
      <dgm:prSet/>
      <dgm:spPr/>
      <dgm:t>
        <a:bodyPr/>
        <a:lstStyle/>
        <a:p>
          <a:endParaRPr lang="en-US"/>
        </a:p>
      </dgm:t>
    </dgm:pt>
    <dgm:pt modelId="{D5BC88BC-46AD-46FB-89AE-4CBB8A23458E}">
      <dgm:prSet phldrT="[Text]"/>
      <dgm:spPr/>
      <dgm:t>
        <a:bodyPr/>
        <a:lstStyle/>
        <a:p>
          <a:r>
            <a:rPr lang="ar-SA" dirty="0"/>
            <a:t>الطبقة الداخلية</a:t>
          </a:r>
          <a:endParaRPr lang="en-US" dirty="0"/>
        </a:p>
      </dgm:t>
    </dgm:pt>
    <dgm:pt modelId="{61E9C2D9-4180-4CA9-B817-8BF98DB9936B}" type="parTrans" cxnId="{D76C28FA-E521-43B2-93EB-55F018B4AD69}">
      <dgm:prSet/>
      <dgm:spPr/>
      <dgm:t>
        <a:bodyPr/>
        <a:lstStyle/>
        <a:p>
          <a:endParaRPr lang="en-US"/>
        </a:p>
      </dgm:t>
    </dgm:pt>
    <dgm:pt modelId="{BD874DAD-FDED-4147-9530-62066DCCF7D5}" type="sibTrans" cxnId="{D76C28FA-E521-43B2-93EB-55F018B4AD69}">
      <dgm:prSet/>
      <dgm:spPr/>
      <dgm:t>
        <a:bodyPr/>
        <a:lstStyle/>
        <a:p>
          <a:endParaRPr lang="en-US"/>
        </a:p>
      </dgm:t>
    </dgm:pt>
    <dgm:pt modelId="{2A39D8C5-49AE-4A61-8E6E-4E5D19CE102A}">
      <dgm:prSet/>
      <dgm:spPr/>
      <dgm:t>
        <a:bodyPr/>
        <a:lstStyle/>
        <a:p>
          <a:r>
            <a:rPr lang="ar-SA" b="1" u="none" dirty="0">
              <a:latin typeface="Times New Roman" pitchFamily="18" charset="0"/>
              <a:cs typeface="Times New Roman" pitchFamily="18" charset="0"/>
            </a:rPr>
            <a:t>طبقة الكروموسفير </a:t>
          </a:r>
          <a:endParaRPr lang="en-US" u="none" dirty="0"/>
        </a:p>
      </dgm:t>
    </dgm:pt>
    <dgm:pt modelId="{5792BB6D-EBAA-4EB8-82AA-3B9664AC9A07}" type="parTrans" cxnId="{818FBE20-43A5-490A-9602-E3CB32F3F159}">
      <dgm:prSet/>
      <dgm:spPr/>
      <dgm:t>
        <a:bodyPr/>
        <a:lstStyle/>
        <a:p>
          <a:endParaRPr lang="en-US"/>
        </a:p>
      </dgm:t>
    </dgm:pt>
    <dgm:pt modelId="{C030A77B-F687-4C94-8392-477124A24A65}" type="sibTrans" cxnId="{818FBE20-43A5-490A-9602-E3CB32F3F159}">
      <dgm:prSet/>
      <dgm:spPr/>
      <dgm:t>
        <a:bodyPr/>
        <a:lstStyle/>
        <a:p>
          <a:endParaRPr lang="en-US"/>
        </a:p>
      </dgm:t>
    </dgm:pt>
    <dgm:pt modelId="{1FF46FB9-2CE6-4EE4-84E2-28A2D4A48CDC}">
      <dgm:prSet/>
      <dgm:spPr/>
      <dgm:t>
        <a:bodyPr/>
        <a:lstStyle/>
        <a:p>
          <a:r>
            <a:rPr lang="ar-SA" b="1" dirty="0"/>
            <a:t>طبقة الكرونا  </a:t>
          </a:r>
          <a:endParaRPr lang="en-US" b="1" dirty="0"/>
        </a:p>
      </dgm:t>
    </dgm:pt>
    <dgm:pt modelId="{CD8F2CBD-2951-43EB-9824-4072CB6321AB}" type="parTrans" cxnId="{4860FD5E-6CB8-486A-A815-2CA3B6C882DB}">
      <dgm:prSet/>
      <dgm:spPr/>
      <dgm:t>
        <a:bodyPr/>
        <a:lstStyle/>
        <a:p>
          <a:endParaRPr lang="en-US"/>
        </a:p>
      </dgm:t>
    </dgm:pt>
    <dgm:pt modelId="{4342AB4F-DF76-4B74-A672-61D2F5462AC7}" type="sibTrans" cxnId="{4860FD5E-6CB8-486A-A815-2CA3B6C882DB}">
      <dgm:prSet/>
      <dgm:spPr/>
      <dgm:t>
        <a:bodyPr/>
        <a:lstStyle/>
        <a:p>
          <a:endParaRPr lang="en-US"/>
        </a:p>
      </dgm:t>
    </dgm:pt>
    <dgm:pt modelId="{242D2EEF-7CD6-40FE-934E-ED9365C72B20}">
      <dgm:prSet/>
      <dgm:spPr/>
      <dgm:t>
        <a:bodyPr/>
        <a:lstStyle/>
        <a:p>
          <a:r>
            <a:rPr lang="ar-SA" b="1" dirty="0"/>
            <a:t>لب الشمش</a:t>
          </a:r>
          <a:endParaRPr lang="en-US" b="1" dirty="0"/>
        </a:p>
      </dgm:t>
    </dgm:pt>
    <dgm:pt modelId="{683F597F-69A2-4E7C-85C6-A466EB276E26}" type="parTrans" cxnId="{7FEDF6A5-03CF-42EB-9D5B-960945E9DEEE}">
      <dgm:prSet/>
      <dgm:spPr/>
      <dgm:t>
        <a:bodyPr/>
        <a:lstStyle/>
        <a:p>
          <a:endParaRPr lang="en-US"/>
        </a:p>
      </dgm:t>
    </dgm:pt>
    <dgm:pt modelId="{4C58C853-69C4-488F-B3B6-CF5340D31B1D}" type="sibTrans" cxnId="{7FEDF6A5-03CF-42EB-9D5B-960945E9DEEE}">
      <dgm:prSet/>
      <dgm:spPr/>
      <dgm:t>
        <a:bodyPr/>
        <a:lstStyle/>
        <a:p>
          <a:endParaRPr lang="en-US"/>
        </a:p>
      </dgm:t>
    </dgm:pt>
    <dgm:pt modelId="{93601F69-5590-4F67-A7AC-ED635A5A38EF}">
      <dgm:prSet/>
      <dgm:spPr/>
      <dgm:t>
        <a:bodyPr/>
        <a:lstStyle/>
        <a:p>
          <a:r>
            <a:rPr lang="ar-SA" b="1" u="none" dirty="0">
              <a:latin typeface="Times New Roman" pitchFamily="18" charset="0"/>
              <a:cs typeface="Times New Roman" pitchFamily="18" charset="0"/>
            </a:rPr>
            <a:t>منطقة الاشعاع </a:t>
          </a:r>
          <a:endParaRPr lang="en-US" u="none" dirty="0"/>
        </a:p>
      </dgm:t>
    </dgm:pt>
    <dgm:pt modelId="{6F8C731C-AFCB-471B-BCEA-E9DE13BDF15B}" type="parTrans" cxnId="{F0E3CC1B-BB0A-4D6F-92BC-1ECE3C054A7B}">
      <dgm:prSet/>
      <dgm:spPr/>
      <dgm:t>
        <a:bodyPr/>
        <a:lstStyle/>
        <a:p>
          <a:endParaRPr lang="en-US"/>
        </a:p>
      </dgm:t>
    </dgm:pt>
    <dgm:pt modelId="{D9368286-A360-4DE8-A18D-1EE898FB705E}" type="sibTrans" cxnId="{F0E3CC1B-BB0A-4D6F-92BC-1ECE3C054A7B}">
      <dgm:prSet/>
      <dgm:spPr/>
      <dgm:t>
        <a:bodyPr/>
        <a:lstStyle/>
        <a:p>
          <a:endParaRPr lang="en-US"/>
        </a:p>
      </dgm:t>
    </dgm:pt>
    <dgm:pt modelId="{E0179DAD-58CE-444F-A81E-FF77E733B033}">
      <dgm:prSet/>
      <dgm:spPr/>
      <dgm:t>
        <a:bodyPr/>
        <a:lstStyle/>
        <a:p>
          <a:r>
            <a:rPr lang="ar-SA" b="1" u="none" dirty="0">
              <a:effectLst/>
              <a:latin typeface="Times New Roman" pitchFamily="18" charset="0"/>
              <a:cs typeface="Times New Roman" pitchFamily="18" charset="0"/>
            </a:rPr>
            <a:t>منطقة الحمل</a:t>
          </a:r>
          <a:r>
            <a:rPr lang="ar-SA" u="none" dirty="0">
              <a:effectLst/>
              <a:latin typeface="Times New Roman" pitchFamily="18" charset="0"/>
              <a:cs typeface="Times New Roman" pitchFamily="18" charset="0"/>
            </a:rPr>
            <a:t> </a:t>
          </a:r>
          <a:endParaRPr lang="en-US" u="none" dirty="0">
            <a:effectLst/>
          </a:endParaRPr>
        </a:p>
      </dgm:t>
    </dgm:pt>
    <dgm:pt modelId="{5832325A-310B-46C6-AEC2-7638CB92EE16}" type="parTrans" cxnId="{DF36B67C-F786-4D81-A509-774D3825C27C}">
      <dgm:prSet/>
      <dgm:spPr/>
      <dgm:t>
        <a:bodyPr/>
        <a:lstStyle/>
        <a:p>
          <a:endParaRPr lang="en-US"/>
        </a:p>
      </dgm:t>
    </dgm:pt>
    <dgm:pt modelId="{12186CD5-9D7F-40FD-A698-7FF4EE9A23F6}" type="sibTrans" cxnId="{DF36B67C-F786-4D81-A509-774D3825C27C}">
      <dgm:prSet/>
      <dgm:spPr/>
      <dgm:t>
        <a:bodyPr/>
        <a:lstStyle/>
        <a:p>
          <a:endParaRPr lang="en-US"/>
        </a:p>
      </dgm:t>
    </dgm:pt>
    <dgm:pt modelId="{02773B30-F63B-47C3-9730-034AFB3165D0}" type="pres">
      <dgm:prSet presAssocID="{8D57D9F8-26C4-4D2D-95C8-7BB7034C6DA8}" presName="hierChild1" presStyleCnt="0">
        <dgm:presLayoutVars>
          <dgm:chPref val="1"/>
          <dgm:dir/>
          <dgm:animOne val="branch"/>
          <dgm:animLvl val="lvl"/>
          <dgm:resizeHandles/>
        </dgm:presLayoutVars>
      </dgm:prSet>
      <dgm:spPr/>
      <dgm:t>
        <a:bodyPr/>
        <a:lstStyle/>
        <a:p>
          <a:endParaRPr lang="en-US"/>
        </a:p>
      </dgm:t>
    </dgm:pt>
    <dgm:pt modelId="{1BBD9BF9-DAFC-4097-9B0D-365297D8DA1A}" type="pres">
      <dgm:prSet presAssocID="{C1E4C6C9-EF91-4AA6-A3E7-CD9F4F9F6FA7}" presName="hierRoot1" presStyleCnt="0"/>
      <dgm:spPr/>
    </dgm:pt>
    <dgm:pt modelId="{A5902935-6A49-49A5-9FB4-13DE62434886}" type="pres">
      <dgm:prSet presAssocID="{C1E4C6C9-EF91-4AA6-A3E7-CD9F4F9F6FA7}" presName="composite" presStyleCnt="0"/>
      <dgm:spPr/>
    </dgm:pt>
    <dgm:pt modelId="{75324A64-30F6-4A80-9146-501B8A6F752B}" type="pres">
      <dgm:prSet presAssocID="{C1E4C6C9-EF91-4AA6-A3E7-CD9F4F9F6FA7}" presName="background" presStyleLbl="node0" presStyleIdx="0" presStyleCnt="1"/>
      <dgm:spPr/>
    </dgm:pt>
    <dgm:pt modelId="{C1CECBE1-29C9-4896-8768-6890341249F9}" type="pres">
      <dgm:prSet presAssocID="{C1E4C6C9-EF91-4AA6-A3E7-CD9F4F9F6FA7}" presName="text" presStyleLbl="fgAcc0" presStyleIdx="0" presStyleCnt="1">
        <dgm:presLayoutVars>
          <dgm:chPref val="3"/>
        </dgm:presLayoutVars>
      </dgm:prSet>
      <dgm:spPr/>
      <dgm:t>
        <a:bodyPr/>
        <a:lstStyle/>
        <a:p>
          <a:endParaRPr lang="en-US"/>
        </a:p>
      </dgm:t>
    </dgm:pt>
    <dgm:pt modelId="{4E47BC5F-D268-4F2C-BA39-CFB84C19E997}" type="pres">
      <dgm:prSet presAssocID="{C1E4C6C9-EF91-4AA6-A3E7-CD9F4F9F6FA7}" presName="hierChild2" presStyleCnt="0"/>
      <dgm:spPr/>
    </dgm:pt>
    <dgm:pt modelId="{BDC68D89-2361-43A6-BAF3-F321EBF535B2}" type="pres">
      <dgm:prSet presAssocID="{2F2D74DF-0478-4945-9F75-876C3D7FE2D2}" presName="Name10" presStyleLbl="parChTrans1D2" presStyleIdx="0" presStyleCnt="2"/>
      <dgm:spPr/>
      <dgm:t>
        <a:bodyPr/>
        <a:lstStyle/>
        <a:p>
          <a:endParaRPr lang="en-US"/>
        </a:p>
      </dgm:t>
    </dgm:pt>
    <dgm:pt modelId="{17ADEFE3-BBE7-49A4-B86B-82FAA112734B}" type="pres">
      <dgm:prSet presAssocID="{7F036AF1-202B-4F92-8D9C-FD76DA43A59B}" presName="hierRoot2" presStyleCnt="0"/>
      <dgm:spPr/>
    </dgm:pt>
    <dgm:pt modelId="{773D8161-1321-4C53-9894-E1577C142147}" type="pres">
      <dgm:prSet presAssocID="{7F036AF1-202B-4F92-8D9C-FD76DA43A59B}" presName="composite2" presStyleCnt="0"/>
      <dgm:spPr/>
    </dgm:pt>
    <dgm:pt modelId="{D027BB52-4BDB-447B-BFE9-149B85885D9B}" type="pres">
      <dgm:prSet presAssocID="{7F036AF1-202B-4F92-8D9C-FD76DA43A59B}" presName="background2" presStyleLbl="node2" presStyleIdx="0" presStyleCnt="2"/>
      <dgm:spPr/>
    </dgm:pt>
    <dgm:pt modelId="{4C224755-8D55-47AC-BA00-24C146E9EDA6}" type="pres">
      <dgm:prSet presAssocID="{7F036AF1-202B-4F92-8D9C-FD76DA43A59B}" presName="text2" presStyleLbl="fgAcc2" presStyleIdx="0" presStyleCnt="2">
        <dgm:presLayoutVars>
          <dgm:chPref val="3"/>
        </dgm:presLayoutVars>
      </dgm:prSet>
      <dgm:spPr/>
      <dgm:t>
        <a:bodyPr/>
        <a:lstStyle/>
        <a:p>
          <a:endParaRPr lang="en-US"/>
        </a:p>
      </dgm:t>
    </dgm:pt>
    <dgm:pt modelId="{083121C8-2360-47C1-8B44-85D543485923}" type="pres">
      <dgm:prSet presAssocID="{7F036AF1-202B-4F92-8D9C-FD76DA43A59B}" presName="hierChild3" presStyleCnt="0"/>
      <dgm:spPr/>
    </dgm:pt>
    <dgm:pt modelId="{4AB00276-07E4-443C-B8ED-BF181ADD8BA2}" type="pres">
      <dgm:prSet presAssocID="{CD8F2CBD-2951-43EB-9824-4072CB6321AB}" presName="Name17" presStyleLbl="parChTrans1D3" presStyleIdx="0" presStyleCnt="6"/>
      <dgm:spPr/>
      <dgm:t>
        <a:bodyPr/>
        <a:lstStyle/>
        <a:p>
          <a:endParaRPr lang="en-US"/>
        </a:p>
      </dgm:t>
    </dgm:pt>
    <dgm:pt modelId="{78F5C95C-2BA0-4E6A-A090-83BF3DD2822B}" type="pres">
      <dgm:prSet presAssocID="{1FF46FB9-2CE6-4EE4-84E2-28A2D4A48CDC}" presName="hierRoot3" presStyleCnt="0"/>
      <dgm:spPr/>
    </dgm:pt>
    <dgm:pt modelId="{73CEADFD-EE6B-4980-8F18-C9EE7F884FC8}" type="pres">
      <dgm:prSet presAssocID="{1FF46FB9-2CE6-4EE4-84E2-28A2D4A48CDC}" presName="composite3" presStyleCnt="0"/>
      <dgm:spPr/>
    </dgm:pt>
    <dgm:pt modelId="{7B3F4FD5-3134-4839-939C-744D5FEB9AC9}" type="pres">
      <dgm:prSet presAssocID="{1FF46FB9-2CE6-4EE4-84E2-28A2D4A48CDC}" presName="background3" presStyleLbl="node3" presStyleIdx="0" presStyleCnt="6"/>
      <dgm:spPr/>
    </dgm:pt>
    <dgm:pt modelId="{BA0A3449-5F4E-4688-9399-253CFEA66E40}" type="pres">
      <dgm:prSet presAssocID="{1FF46FB9-2CE6-4EE4-84E2-28A2D4A48CDC}" presName="text3" presStyleLbl="fgAcc3" presStyleIdx="0" presStyleCnt="6">
        <dgm:presLayoutVars>
          <dgm:chPref val="3"/>
        </dgm:presLayoutVars>
      </dgm:prSet>
      <dgm:spPr/>
      <dgm:t>
        <a:bodyPr/>
        <a:lstStyle/>
        <a:p>
          <a:endParaRPr lang="en-US"/>
        </a:p>
      </dgm:t>
    </dgm:pt>
    <dgm:pt modelId="{0A841187-0E0A-45E6-B100-603174F388DD}" type="pres">
      <dgm:prSet presAssocID="{1FF46FB9-2CE6-4EE4-84E2-28A2D4A48CDC}" presName="hierChild4" presStyleCnt="0"/>
      <dgm:spPr/>
    </dgm:pt>
    <dgm:pt modelId="{74A9456E-FF60-4701-8EF8-A328913A89A2}" type="pres">
      <dgm:prSet presAssocID="{5792BB6D-EBAA-4EB8-82AA-3B9664AC9A07}" presName="Name17" presStyleLbl="parChTrans1D3" presStyleIdx="1" presStyleCnt="6"/>
      <dgm:spPr/>
      <dgm:t>
        <a:bodyPr/>
        <a:lstStyle/>
        <a:p>
          <a:endParaRPr lang="en-US"/>
        </a:p>
      </dgm:t>
    </dgm:pt>
    <dgm:pt modelId="{A2DC968E-CB32-4485-84C4-5F0E675E6BA3}" type="pres">
      <dgm:prSet presAssocID="{2A39D8C5-49AE-4A61-8E6E-4E5D19CE102A}" presName="hierRoot3" presStyleCnt="0"/>
      <dgm:spPr/>
    </dgm:pt>
    <dgm:pt modelId="{7FB4BF59-FCBF-4098-94C8-43BC0590EDA9}" type="pres">
      <dgm:prSet presAssocID="{2A39D8C5-49AE-4A61-8E6E-4E5D19CE102A}" presName="composite3" presStyleCnt="0"/>
      <dgm:spPr/>
    </dgm:pt>
    <dgm:pt modelId="{92AD56D6-F19E-480A-888E-E517FC01FA9A}" type="pres">
      <dgm:prSet presAssocID="{2A39D8C5-49AE-4A61-8E6E-4E5D19CE102A}" presName="background3" presStyleLbl="node3" presStyleIdx="1" presStyleCnt="6"/>
      <dgm:spPr/>
    </dgm:pt>
    <dgm:pt modelId="{7CD83085-F8B0-42B9-B8BD-E53717C7620D}" type="pres">
      <dgm:prSet presAssocID="{2A39D8C5-49AE-4A61-8E6E-4E5D19CE102A}" presName="text3" presStyleLbl="fgAcc3" presStyleIdx="1" presStyleCnt="6">
        <dgm:presLayoutVars>
          <dgm:chPref val="3"/>
        </dgm:presLayoutVars>
      </dgm:prSet>
      <dgm:spPr/>
      <dgm:t>
        <a:bodyPr/>
        <a:lstStyle/>
        <a:p>
          <a:endParaRPr lang="en-US"/>
        </a:p>
      </dgm:t>
    </dgm:pt>
    <dgm:pt modelId="{E21426CD-22D5-4EC7-B92E-D3D0DBBAC9ED}" type="pres">
      <dgm:prSet presAssocID="{2A39D8C5-49AE-4A61-8E6E-4E5D19CE102A}" presName="hierChild4" presStyleCnt="0"/>
      <dgm:spPr/>
    </dgm:pt>
    <dgm:pt modelId="{3F5C1945-0E96-45BE-9795-8AEFFD1D9090}" type="pres">
      <dgm:prSet presAssocID="{A31465D8-D12F-42A5-89A3-2A11674A82D0}" presName="Name17" presStyleLbl="parChTrans1D3" presStyleIdx="2" presStyleCnt="6"/>
      <dgm:spPr/>
      <dgm:t>
        <a:bodyPr/>
        <a:lstStyle/>
        <a:p>
          <a:endParaRPr lang="en-US"/>
        </a:p>
      </dgm:t>
    </dgm:pt>
    <dgm:pt modelId="{796F6C21-3F0D-40C4-8EB6-3C8936D93C0B}" type="pres">
      <dgm:prSet presAssocID="{A5037327-6CD1-4E8C-86B8-E3E560B461DD}" presName="hierRoot3" presStyleCnt="0"/>
      <dgm:spPr/>
    </dgm:pt>
    <dgm:pt modelId="{CA22D315-7B2B-44E9-B2BE-473BECF3FE15}" type="pres">
      <dgm:prSet presAssocID="{A5037327-6CD1-4E8C-86B8-E3E560B461DD}" presName="composite3" presStyleCnt="0"/>
      <dgm:spPr/>
    </dgm:pt>
    <dgm:pt modelId="{4907E5A9-D272-4680-86B3-BF8F89E464F7}" type="pres">
      <dgm:prSet presAssocID="{A5037327-6CD1-4E8C-86B8-E3E560B461DD}" presName="background3" presStyleLbl="node3" presStyleIdx="2" presStyleCnt="6"/>
      <dgm:spPr/>
    </dgm:pt>
    <dgm:pt modelId="{EADAEA82-79B4-409D-AA64-B1772075E64D}" type="pres">
      <dgm:prSet presAssocID="{A5037327-6CD1-4E8C-86B8-E3E560B461DD}" presName="text3" presStyleLbl="fgAcc3" presStyleIdx="2" presStyleCnt="6">
        <dgm:presLayoutVars>
          <dgm:chPref val="3"/>
        </dgm:presLayoutVars>
      </dgm:prSet>
      <dgm:spPr/>
      <dgm:t>
        <a:bodyPr/>
        <a:lstStyle/>
        <a:p>
          <a:endParaRPr lang="en-US"/>
        </a:p>
      </dgm:t>
    </dgm:pt>
    <dgm:pt modelId="{DCD324B6-8A10-4751-A5C7-C45E8100A246}" type="pres">
      <dgm:prSet presAssocID="{A5037327-6CD1-4E8C-86B8-E3E560B461DD}" presName="hierChild4" presStyleCnt="0"/>
      <dgm:spPr/>
    </dgm:pt>
    <dgm:pt modelId="{03EFBC5B-6121-4CE0-BF2C-92A46881985A}" type="pres">
      <dgm:prSet presAssocID="{61E9C2D9-4180-4CA9-B817-8BF98DB9936B}" presName="Name10" presStyleLbl="parChTrans1D2" presStyleIdx="1" presStyleCnt="2"/>
      <dgm:spPr/>
      <dgm:t>
        <a:bodyPr/>
        <a:lstStyle/>
        <a:p>
          <a:endParaRPr lang="en-US"/>
        </a:p>
      </dgm:t>
    </dgm:pt>
    <dgm:pt modelId="{FDC8A17C-2CF4-4650-B960-98A0F6141155}" type="pres">
      <dgm:prSet presAssocID="{D5BC88BC-46AD-46FB-89AE-4CBB8A23458E}" presName="hierRoot2" presStyleCnt="0"/>
      <dgm:spPr/>
    </dgm:pt>
    <dgm:pt modelId="{7CD2A338-58EE-4378-AD0B-CD3514999E7F}" type="pres">
      <dgm:prSet presAssocID="{D5BC88BC-46AD-46FB-89AE-4CBB8A23458E}" presName="composite2" presStyleCnt="0"/>
      <dgm:spPr/>
    </dgm:pt>
    <dgm:pt modelId="{860ED872-87F8-4658-80DF-793C746BDD1B}" type="pres">
      <dgm:prSet presAssocID="{D5BC88BC-46AD-46FB-89AE-4CBB8A23458E}" presName="background2" presStyleLbl="node2" presStyleIdx="1" presStyleCnt="2"/>
      <dgm:spPr/>
    </dgm:pt>
    <dgm:pt modelId="{CC88CD05-7DF7-49AC-BD86-86694E8DBECB}" type="pres">
      <dgm:prSet presAssocID="{D5BC88BC-46AD-46FB-89AE-4CBB8A23458E}" presName="text2" presStyleLbl="fgAcc2" presStyleIdx="1" presStyleCnt="2">
        <dgm:presLayoutVars>
          <dgm:chPref val="3"/>
        </dgm:presLayoutVars>
      </dgm:prSet>
      <dgm:spPr/>
      <dgm:t>
        <a:bodyPr/>
        <a:lstStyle/>
        <a:p>
          <a:endParaRPr lang="en-US"/>
        </a:p>
      </dgm:t>
    </dgm:pt>
    <dgm:pt modelId="{59E16BC9-8658-4E4A-A89F-4D31EA494BE9}" type="pres">
      <dgm:prSet presAssocID="{D5BC88BC-46AD-46FB-89AE-4CBB8A23458E}" presName="hierChild3" presStyleCnt="0"/>
      <dgm:spPr/>
    </dgm:pt>
    <dgm:pt modelId="{145563EB-2671-4AD2-BD2F-C4811F1D0E0D}" type="pres">
      <dgm:prSet presAssocID="{5832325A-310B-46C6-AEC2-7638CB92EE16}" presName="Name17" presStyleLbl="parChTrans1D3" presStyleIdx="3" presStyleCnt="6"/>
      <dgm:spPr/>
      <dgm:t>
        <a:bodyPr/>
        <a:lstStyle/>
        <a:p>
          <a:endParaRPr lang="en-US"/>
        </a:p>
      </dgm:t>
    </dgm:pt>
    <dgm:pt modelId="{8807020A-4560-46F7-83E2-02E5CFDF3FC1}" type="pres">
      <dgm:prSet presAssocID="{E0179DAD-58CE-444F-A81E-FF77E733B033}" presName="hierRoot3" presStyleCnt="0"/>
      <dgm:spPr/>
    </dgm:pt>
    <dgm:pt modelId="{862060AD-B7F1-4C7D-87C5-64BAD7803FD3}" type="pres">
      <dgm:prSet presAssocID="{E0179DAD-58CE-444F-A81E-FF77E733B033}" presName="composite3" presStyleCnt="0"/>
      <dgm:spPr/>
    </dgm:pt>
    <dgm:pt modelId="{8ECF55DD-424C-4F6F-9DFB-16819F963EB0}" type="pres">
      <dgm:prSet presAssocID="{E0179DAD-58CE-444F-A81E-FF77E733B033}" presName="background3" presStyleLbl="node3" presStyleIdx="3" presStyleCnt="6"/>
      <dgm:spPr/>
    </dgm:pt>
    <dgm:pt modelId="{A1266697-159B-47A5-BF5A-D5ADB5ED7338}" type="pres">
      <dgm:prSet presAssocID="{E0179DAD-58CE-444F-A81E-FF77E733B033}" presName="text3" presStyleLbl="fgAcc3" presStyleIdx="3" presStyleCnt="6">
        <dgm:presLayoutVars>
          <dgm:chPref val="3"/>
        </dgm:presLayoutVars>
      </dgm:prSet>
      <dgm:spPr/>
      <dgm:t>
        <a:bodyPr/>
        <a:lstStyle/>
        <a:p>
          <a:endParaRPr lang="en-US"/>
        </a:p>
      </dgm:t>
    </dgm:pt>
    <dgm:pt modelId="{5A5657CD-135A-481F-A424-7A716C7207FC}" type="pres">
      <dgm:prSet presAssocID="{E0179DAD-58CE-444F-A81E-FF77E733B033}" presName="hierChild4" presStyleCnt="0"/>
      <dgm:spPr/>
    </dgm:pt>
    <dgm:pt modelId="{0AD10BB7-5D87-4967-8B9F-B0024AC71646}" type="pres">
      <dgm:prSet presAssocID="{6F8C731C-AFCB-471B-BCEA-E9DE13BDF15B}" presName="Name17" presStyleLbl="parChTrans1D3" presStyleIdx="4" presStyleCnt="6"/>
      <dgm:spPr/>
      <dgm:t>
        <a:bodyPr/>
        <a:lstStyle/>
        <a:p>
          <a:endParaRPr lang="en-US"/>
        </a:p>
      </dgm:t>
    </dgm:pt>
    <dgm:pt modelId="{4A82588B-04BE-4312-9011-B158E7CDB168}" type="pres">
      <dgm:prSet presAssocID="{93601F69-5590-4F67-A7AC-ED635A5A38EF}" presName="hierRoot3" presStyleCnt="0"/>
      <dgm:spPr/>
    </dgm:pt>
    <dgm:pt modelId="{4D403903-808D-46F9-9531-453D5284907E}" type="pres">
      <dgm:prSet presAssocID="{93601F69-5590-4F67-A7AC-ED635A5A38EF}" presName="composite3" presStyleCnt="0"/>
      <dgm:spPr/>
    </dgm:pt>
    <dgm:pt modelId="{2DF02E03-2910-4B5E-9AFA-6928EC772412}" type="pres">
      <dgm:prSet presAssocID="{93601F69-5590-4F67-A7AC-ED635A5A38EF}" presName="background3" presStyleLbl="node3" presStyleIdx="4" presStyleCnt="6"/>
      <dgm:spPr/>
    </dgm:pt>
    <dgm:pt modelId="{6BDC7B3C-19ED-4E66-818D-D4DF9553B23E}" type="pres">
      <dgm:prSet presAssocID="{93601F69-5590-4F67-A7AC-ED635A5A38EF}" presName="text3" presStyleLbl="fgAcc3" presStyleIdx="4" presStyleCnt="6">
        <dgm:presLayoutVars>
          <dgm:chPref val="3"/>
        </dgm:presLayoutVars>
      </dgm:prSet>
      <dgm:spPr/>
      <dgm:t>
        <a:bodyPr/>
        <a:lstStyle/>
        <a:p>
          <a:endParaRPr lang="en-US"/>
        </a:p>
      </dgm:t>
    </dgm:pt>
    <dgm:pt modelId="{11DFC23F-DCEC-4C74-BF59-F64532C3906D}" type="pres">
      <dgm:prSet presAssocID="{93601F69-5590-4F67-A7AC-ED635A5A38EF}" presName="hierChild4" presStyleCnt="0"/>
      <dgm:spPr/>
    </dgm:pt>
    <dgm:pt modelId="{3CAF57B0-0E3B-4B5A-9941-C124261DD943}" type="pres">
      <dgm:prSet presAssocID="{683F597F-69A2-4E7C-85C6-A466EB276E26}" presName="Name17" presStyleLbl="parChTrans1D3" presStyleIdx="5" presStyleCnt="6"/>
      <dgm:spPr/>
      <dgm:t>
        <a:bodyPr/>
        <a:lstStyle/>
        <a:p>
          <a:endParaRPr lang="en-US"/>
        </a:p>
      </dgm:t>
    </dgm:pt>
    <dgm:pt modelId="{E216E9EA-4638-4E66-AD6B-70F45E0232C8}" type="pres">
      <dgm:prSet presAssocID="{242D2EEF-7CD6-40FE-934E-ED9365C72B20}" presName="hierRoot3" presStyleCnt="0"/>
      <dgm:spPr/>
    </dgm:pt>
    <dgm:pt modelId="{C616BC2E-5EE5-4EBB-AFF8-AE14D22B98E1}" type="pres">
      <dgm:prSet presAssocID="{242D2EEF-7CD6-40FE-934E-ED9365C72B20}" presName="composite3" presStyleCnt="0"/>
      <dgm:spPr/>
    </dgm:pt>
    <dgm:pt modelId="{175ACFCE-6812-42C5-8137-91183F78E219}" type="pres">
      <dgm:prSet presAssocID="{242D2EEF-7CD6-40FE-934E-ED9365C72B20}" presName="background3" presStyleLbl="node3" presStyleIdx="5" presStyleCnt="6"/>
      <dgm:spPr/>
    </dgm:pt>
    <dgm:pt modelId="{8B6FD000-EB86-4789-BAD7-1C17467A7E57}" type="pres">
      <dgm:prSet presAssocID="{242D2EEF-7CD6-40FE-934E-ED9365C72B20}" presName="text3" presStyleLbl="fgAcc3" presStyleIdx="5" presStyleCnt="6">
        <dgm:presLayoutVars>
          <dgm:chPref val="3"/>
        </dgm:presLayoutVars>
      </dgm:prSet>
      <dgm:spPr/>
      <dgm:t>
        <a:bodyPr/>
        <a:lstStyle/>
        <a:p>
          <a:endParaRPr lang="en-US"/>
        </a:p>
      </dgm:t>
    </dgm:pt>
    <dgm:pt modelId="{9CBD04BC-BDA4-45A2-BE7A-5BA8D2DCAD77}" type="pres">
      <dgm:prSet presAssocID="{242D2EEF-7CD6-40FE-934E-ED9365C72B20}" presName="hierChild4" presStyleCnt="0"/>
      <dgm:spPr/>
    </dgm:pt>
  </dgm:ptLst>
  <dgm:cxnLst>
    <dgm:cxn modelId="{6A2AA7A6-714E-452E-87F3-31310978F1D6}" srcId="{7F036AF1-202B-4F92-8D9C-FD76DA43A59B}" destId="{A5037327-6CD1-4E8C-86B8-E3E560B461DD}" srcOrd="2" destOrd="0" parTransId="{A31465D8-D12F-42A5-89A3-2A11674A82D0}" sibTransId="{FBECD362-0403-4F76-8265-052A82B2D8D7}"/>
    <dgm:cxn modelId="{34FD6588-F1C1-4636-A6C8-EC4687B42469}" type="presOf" srcId="{6F8C731C-AFCB-471B-BCEA-E9DE13BDF15B}" destId="{0AD10BB7-5D87-4967-8B9F-B0024AC71646}" srcOrd="0" destOrd="0" presId="urn:microsoft.com/office/officeart/2005/8/layout/hierarchy1"/>
    <dgm:cxn modelId="{DB8219EC-99CC-4F27-8307-9600A66C7267}" type="presOf" srcId="{2A39D8C5-49AE-4A61-8E6E-4E5D19CE102A}" destId="{7CD83085-F8B0-42B9-B8BD-E53717C7620D}" srcOrd="0" destOrd="0" presId="urn:microsoft.com/office/officeart/2005/8/layout/hierarchy1"/>
    <dgm:cxn modelId="{42D801BD-1A9F-42B3-B676-4BD777C9554A}" type="presOf" srcId="{683F597F-69A2-4E7C-85C6-A466EB276E26}" destId="{3CAF57B0-0E3B-4B5A-9941-C124261DD943}" srcOrd="0" destOrd="0" presId="urn:microsoft.com/office/officeart/2005/8/layout/hierarchy1"/>
    <dgm:cxn modelId="{F0E3CC1B-BB0A-4D6F-92BC-1ECE3C054A7B}" srcId="{D5BC88BC-46AD-46FB-89AE-4CBB8A23458E}" destId="{93601F69-5590-4F67-A7AC-ED635A5A38EF}" srcOrd="1" destOrd="0" parTransId="{6F8C731C-AFCB-471B-BCEA-E9DE13BDF15B}" sibTransId="{D9368286-A360-4DE8-A18D-1EE898FB705E}"/>
    <dgm:cxn modelId="{0566CD88-780B-4169-8ACF-BB8F85DB10BA}" srcId="{8D57D9F8-26C4-4D2D-95C8-7BB7034C6DA8}" destId="{C1E4C6C9-EF91-4AA6-A3E7-CD9F4F9F6FA7}" srcOrd="0" destOrd="0" parTransId="{944AAEE8-676E-4907-AE92-9194475A396C}" sibTransId="{7437BE13-2E2B-44AF-AC76-2F15D59B9B5F}"/>
    <dgm:cxn modelId="{6CE697CF-63B1-4516-8158-82DA1840F554}" type="presOf" srcId="{A5037327-6CD1-4E8C-86B8-E3E560B461DD}" destId="{EADAEA82-79B4-409D-AA64-B1772075E64D}" srcOrd="0" destOrd="0" presId="urn:microsoft.com/office/officeart/2005/8/layout/hierarchy1"/>
    <dgm:cxn modelId="{818FBE20-43A5-490A-9602-E3CB32F3F159}" srcId="{7F036AF1-202B-4F92-8D9C-FD76DA43A59B}" destId="{2A39D8C5-49AE-4A61-8E6E-4E5D19CE102A}" srcOrd="1" destOrd="0" parTransId="{5792BB6D-EBAA-4EB8-82AA-3B9664AC9A07}" sibTransId="{C030A77B-F687-4C94-8392-477124A24A65}"/>
    <dgm:cxn modelId="{4860FD5E-6CB8-486A-A815-2CA3B6C882DB}" srcId="{7F036AF1-202B-4F92-8D9C-FD76DA43A59B}" destId="{1FF46FB9-2CE6-4EE4-84E2-28A2D4A48CDC}" srcOrd="0" destOrd="0" parTransId="{CD8F2CBD-2951-43EB-9824-4072CB6321AB}" sibTransId="{4342AB4F-DF76-4B74-A672-61D2F5462AC7}"/>
    <dgm:cxn modelId="{E9D2FCB3-2B52-40C9-BF61-00745455D9C1}" type="presOf" srcId="{C1E4C6C9-EF91-4AA6-A3E7-CD9F4F9F6FA7}" destId="{C1CECBE1-29C9-4896-8768-6890341249F9}" srcOrd="0" destOrd="0" presId="urn:microsoft.com/office/officeart/2005/8/layout/hierarchy1"/>
    <dgm:cxn modelId="{C78AD63C-DABA-4083-ACB1-9A51C7F82AE9}" type="presOf" srcId="{2F2D74DF-0478-4945-9F75-876C3D7FE2D2}" destId="{BDC68D89-2361-43A6-BAF3-F321EBF535B2}" srcOrd="0" destOrd="0" presId="urn:microsoft.com/office/officeart/2005/8/layout/hierarchy1"/>
    <dgm:cxn modelId="{98A562F8-CD92-4B56-B8C2-623D4FFC0AF7}" type="presOf" srcId="{5832325A-310B-46C6-AEC2-7638CB92EE16}" destId="{145563EB-2671-4AD2-BD2F-C4811F1D0E0D}" srcOrd="0" destOrd="0" presId="urn:microsoft.com/office/officeart/2005/8/layout/hierarchy1"/>
    <dgm:cxn modelId="{7FEDF6A5-03CF-42EB-9D5B-960945E9DEEE}" srcId="{D5BC88BC-46AD-46FB-89AE-4CBB8A23458E}" destId="{242D2EEF-7CD6-40FE-934E-ED9365C72B20}" srcOrd="2" destOrd="0" parTransId="{683F597F-69A2-4E7C-85C6-A466EB276E26}" sibTransId="{4C58C853-69C4-488F-B3B6-CF5340D31B1D}"/>
    <dgm:cxn modelId="{1D5F36EE-752F-45E3-9F5D-CE858C75F555}" type="presOf" srcId="{A31465D8-D12F-42A5-89A3-2A11674A82D0}" destId="{3F5C1945-0E96-45BE-9795-8AEFFD1D9090}" srcOrd="0" destOrd="0" presId="urn:microsoft.com/office/officeart/2005/8/layout/hierarchy1"/>
    <dgm:cxn modelId="{0A84871E-1184-4164-BB5D-CAA5487773C9}" type="presOf" srcId="{242D2EEF-7CD6-40FE-934E-ED9365C72B20}" destId="{8B6FD000-EB86-4789-BAD7-1C17467A7E57}" srcOrd="0" destOrd="0" presId="urn:microsoft.com/office/officeart/2005/8/layout/hierarchy1"/>
    <dgm:cxn modelId="{DF36B67C-F786-4D81-A509-774D3825C27C}" srcId="{D5BC88BC-46AD-46FB-89AE-4CBB8A23458E}" destId="{E0179DAD-58CE-444F-A81E-FF77E733B033}" srcOrd="0" destOrd="0" parTransId="{5832325A-310B-46C6-AEC2-7638CB92EE16}" sibTransId="{12186CD5-9D7F-40FD-A698-7FF4EE9A23F6}"/>
    <dgm:cxn modelId="{6581BC41-B107-46B5-89AF-6E1D7F7F5AD4}" type="presOf" srcId="{61E9C2D9-4180-4CA9-B817-8BF98DB9936B}" destId="{03EFBC5B-6121-4CE0-BF2C-92A46881985A}" srcOrd="0" destOrd="0" presId="urn:microsoft.com/office/officeart/2005/8/layout/hierarchy1"/>
    <dgm:cxn modelId="{5E18EAAF-89DC-4D4C-B25D-B95CC703AA11}" type="presOf" srcId="{7F036AF1-202B-4F92-8D9C-FD76DA43A59B}" destId="{4C224755-8D55-47AC-BA00-24C146E9EDA6}" srcOrd="0" destOrd="0" presId="urn:microsoft.com/office/officeart/2005/8/layout/hierarchy1"/>
    <dgm:cxn modelId="{5D5D18D3-D0F9-40DF-B611-EBB58BD34045}" type="presOf" srcId="{5792BB6D-EBAA-4EB8-82AA-3B9664AC9A07}" destId="{74A9456E-FF60-4701-8EF8-A328913A89A2}" srcOrd="0" destOrd="0" presId="urn:microsoft.com/office/officeart/2005/8/layout/hierarchy1"/>
    <dgm:cxn modelId="{4578FF06-CC4A-40FA-91C8-22D65CA232F5}" type="presOf" srcId="{D5BC88BC-46AD-46FB-89AE-4CBB8A23458E}" destId="{CC88CD05-7DF7-49AC-BD86-86694E8DBECB}" srcOrd="0" destOrd="0" presId="urn:microsoft.com/office/officeart/2005/8/layout/hierarchy1"/>
    <dgm:cxn modelId="{F575E814-60F3-4DB6-B059-7551251F3AAE}" srcId="{C1E4C6C9-EF91-4AA6-A3E7-CD9F4F9F6FA7}" destId="{7F036AF1-202B-4F92-8D9C-FD76DA43A59B}" srcOrd="0" destOrd="0" parTransId="{2F2D74DF-0478-4945-9F75-876C3D7FE2D2}" sibTransId="{0C317AC6-666F-44A5-AFE3-D91F53FB5726}"/>
    <dgm:cxn modelId="{32443D24-76BC-404A-9CEA-DDB765655441}" type="presOf" srcId="{93601F69-5590-4F67-A7AC-ED635A5A38EF}" destId="{6BDC7B3C-19ED-4E66-818D-D4DF9553B23E}" srcOrd="0" destOrd="0" presId="urn:microsoft.com/office/officeart/2005/8/layout/hierarchy1"/>
    <dgm:cxn modelId="{B307A9A7-924D-4EED-A0F0-C26E33654206}" type="presOf" srcId="{CD8F2CBD-2951-43EB-9824-4072CB6321AB}" destId="{4AB00276-07E4-443C-B8ED-BF181ADD8BA2}" srcOrd="0" destOrd="0" presId="urn:microsoft.com/office/officeart/2005/8/layout/hierarchy1"/>
    <dgm:cxn modelId="{960F5757-FC72-43D5-B343-34977014B238}" type="presOf" srcId="{1FF46FB9-2CE6-4EE4-84E2-28A2D4A48CDC}" destId="{BA0A3449-5F4E-4688-9399-253CFEA66E40}" srcOrd="0" destOrd="0" presId="urn:microsoft.com/office/officeart/2005/8/layout/hierarchy1"/>
    <dgm:cxn modelId="{D76C28FA-E521-43B2-93EB-55F018B4AD69}" srcId="{C1E4C6C9-EF91-4AA6-A3E7-CD9F4F9F6FA7}" destId="{D5BC88BC-46AD-46FB-89AE-4CBB8A23458E}" srcOrd="1" destOrd="0" parTransId="{61E9C2D9-4180-4CA9-B817-8BF98DB9936B}" sibTransId="{BD874DAD-FDED-4147-9530-62066DCCF7D5}"/>
    <dgm:cxn modelId="{B6AE6CE7-9224-4990-AC7F-25B605C761D3}" type="presOf" srcId="{8D57D9F8-26C4-4D2D-95C8-7BB7034C6DA8}" destId="{02773B30-F63B-47C3-9730-034AFB3165D0}" srcOrd="0" destOrd="0" presId="urn:microsoft.com/office/officeart/2005/8/layout/hierarchy1"/>
    <dgm:cxn modelId="{FF465691-3A80-456F-A303-A553DC2E37DE}" type="presOf" srcId="{E0179DAD-58CE-444F-A81E-FF77E733B033}" destId="{A1266697-159B-47A5-BF5A-D5ADB5ED7338}" srcOrd="0" destOrd="0" presId="urn:microsoft.com/office/officeart/2005/8/layout/hierarchy1"/>
    <dgm:cxn modelId="{AD5E61F0-ED07-48CD-90CA-C6B11A8FF816}" type="presParOf" srcId="{02773B30-F63B-47C3-9730-034AFB3165D0}" destId="{1BBD9BF9-DAFC-4097-9B0D-365297D8DA1A}" srcOrd="0" destOrd="0" presId="urn:microsoft.com/office/officeart/2005/8/layout/hierarchy1"/>
    <dgm:cxn modelId="{9D66647D-5FB2-4CD8-B1D2-7FF1589ADEE5}" type="presParOf" srcId="{1BBD9BF9-DAFC-4097-9B0D-365297D8DA1A}" destId="{A5902935-6A49-49A5-9FB4-13DE62434886}" srcOrd="0" destOrd="0" presId="urn:microsoft.com/office/officeart/2005/8/layout/hierarchy1"/>
    <dgm:cxn modelId="{584F8DA7-57DB-4E92-B38D-829373C0E991}" type="presParOf" srcId="{A5902935-6A49-49A5-9FB4-13DE62434886}" destId="{75324A64-30F6-4A80-9146-501B8A6F752B}" srcOrd="0" destOrd="0" presId="urn:microsoft.com/office/officeart/2005/8/layout/hierarchy1"/>
    <dgm:cxn modelId="{B72FF9C0-331D-4FD4-ACC1-83503B548244}" type="presParOf" srcId="{A5902935-6A49-49A5-9FB4-13DE62434886}" destId="{C1CECBE1-29C9-4896-8768-6890341249F9}" srcOrd="1" destOrd="0" presId="urn:microsoft.com/office/officeart/2005/8/layout/hierarchy1"/>
    <dgm:cxn modelId="{E5005A55-6F02-436A-88A7-E9AA190F3159}" type="presParOf" srcId="{1BBD9BF9-DAFC-4097-9B0D-365297D8DA1A}" destId="{4E47BC5F-D268-4F2C-BA39-CFB84C19E997}" srcOrd="1" destOrd="0" presId="urn:microsoft.com/office/officeart/2005/8/layout/hierarchy1"/>
    <dgm:cxn modelId="{858BF2E5-1AF6-4B32-84FE-A9AC53C66C58}" type="presParOf" srcId="{4E47BC5F-D268-4F2C-BA39-CFB84C19E997}" destId="{BDC68D89-2361-43A6-BAF3-F321EBF535B2}" srcOrd="0" destOrd="0" presId="urn:microsoft.com/office/officeart/2005/8/layout/hierarchy1"/>
    <dgm:cxn modelId="{6E496E78-69B8-4769-A114-8F7C064EB7E5}" type="presParOf" srcId="{4E47BC5F-D268-4F2C-BA39-CFB84C19E997}" destId="{17ADEFE3-BBE7-49A4-B86B-82FAA112734B}" srcOrd="1" destOrd="0" presId="urn:microsoft.com/office/officeart/2005/8/layout/hierarchy1"/>
    <dgm:cxn modelId="{A27BB867-857D-47D5-8FB3-8B047BBA8F39}" type="presParOf" srcId="{17ADEFE3-BBE7-49A4-B86B-82FAA112734B}" destId="{773D8161-1321-4C53-9894-E1577C142147}" srcOrd="0" destOrd="0" presId="urn:microsoft.com/office/officeart/2005/8/layout/hierarchy1"/>
    <dgm:cxn modelId="{A830A5DA-8B92-4BB5-BB28-F689A4CFCC88}" type="presParOf" srcId="{773D8161-1321-4C53-9894-E1577C142147}" destId="{D027BB52-4BDB-447B-BFE9-149B85885D9B}" srcOrd="0" destOrd="0" presId="urn:microsoft.com/office/officeart/2005/8/layout/hierarchy1"/>
    <dgm:cxn modelId="{EB2A69D6-23E3-42FD-8B29-A0A764016B5E}" type="presParOf" srcId="{773D8161-1321-4C53-9894-E1577C142147}" destId="{4C224755-8D55-47AC-BA00-24C146E9EDA6}" srcOrd="1" destOrd="0" presId="urn:microsoft.com/office/officeart/2005/8/layout/hierarchy1"/>
    <dgm:cxn modelId="{C0BC9696-28CA-470F-9C8B-0ADA02E86C38}" type="presParOf" srcId="{17ADEFE3-BBE7-49A4-B86B-82FAA112734B}" destId="{083121C8-2360-47C1-8B44-85D543485923}" srcOrd="1" destOrd="0" presId="urn:microsoft.com/office/officeart/2005/8/layout/hierarchy1"/>
    <dgm:cxn modelId="{6DC6DB47-7E53-453C-98D2-59DE59DBD304}" type="presParOf" srcId="{083121C8-2360-47C1-8B44-85D543485923}" destId="{4AB00276-07E4-443C-B8ED-BF181ADD8BA2}" srcOrd="0" destOrd="0" presId="urn:microsoft.com/office/officeart/2005/8/layout/hierarchy1"/>
    <dgm:cxn modelId="{9E39A836-AC2C-4250-9668-D65992ABA18A}" type="presParOf" srcId="{083121C8-2360-47C1-8B44-85D543485923}" destId="{78F5C95C-2BA0-4E6A-A090-83BF3DD2822B}" srcOrd="1" destOrd="0" presId="urn:microsoft.com/office/officeart/2005/8/layout/hierarchy1"/>
    <dgm:cxn modelId="{D90B22B4-B6CB-4FD9-99AF-5426FE3E059D}" type="presParOf" srcId="{78F5C95C-2BA0-4E6A-A090-83BF3DD2822B}" destId="{73CEADFD-EE6B-4980-8F18-C9EE7F884FC8}" srcOrd="0" destOrd="0" presId="urn:microsoft.com/office/officeart/2005/8/layout/hierarchy1"/>
    <dgm:cxn modelId="{9C78A72E-42BD-4A03-80C3-FE0867B5510C}" type="presParOf" srcId="{73CEADFD-EE6B-4980-8F18-C9EE7F884FC8}" destId="{7B3F4FD5-3134-4839-939C-744D5FEB9AC9}" srcOrd="0" destOrd="0" presId="urn:microsoft.com/office/officeart/2005/8/layout/hierarchy1"/>
    <dgm:cxn modelId="{68155FFC-7B06-4BDB-95FB-EE27909F8E7A}" type="presParOf" srcId="{73CEADFD-EE6B-4980-8F18-C9EE7F884FC8}" destId="{BA0A3449-5F4E-4688-9399-253CFEA66E40}" srcOrd="1" destOrd="0" presId="urn:microsoft.com/office/officeart/2005/8/layout/hierarchy1"/>
    <dgm:cxn modelId="{F632C77C-9B63-40CE-B84D-B383A37FC1C3}" type="presParOf" srcId="{78F5C95C-2BA0-4E6A-A090-83BF3DD2822B}" destId="{0A841187-0E0A-45E6-B100-603174F388DD}" srcOrd="1" destOrd="0" presId="urn:microsoft.com/office/officeart/2005/8/layout/hierarchy1"/>
    <dgm:cxn modelId="{519F442F-703E-4BDD-8958-E5B3BCDF52C6}" type="presParOf" srcId="{083121C8-2360-47C1-8B44-85D543485923}" destId="{74A9456E-FF60-4701-8EF8-A328913A89A2}" srcOrd="2" destOrd="0" presId="urn:microsoft.com/office/officeart/2005/8/layout/hierarchy1"/>
    <dgm:cxn modelId="{452569A6-970E-44F9-892D-4E6FA129E430}" type="presParOf" srcId="{083121C8-2360-47C1-8B44-85D543485923}" destId="{A2DC968E-CB32-4485-84C4-5F0E675E6BA3}" srcOrd="3" destOrd="0" presId="urn:microsoft.com/office/officeart/2005/8/layout/hierarchy1"/>
    <dgm:cxn modelId="{D9938366-088D-4653-BCC3-481F959FCBA4}" type="presParOf" srcId="{A2DC968E-CB32-4485-84C4-5F0E675E6BA3}" destId="{7FB4BF59-FCBF-4098-94C8-43BC0590EDA9}" srcOrd="0" destOrd="0" presId="urn:microsoft.com/office/officeart/2005/8/layout/hierarchy1"/>
    <dgm:cxn modelId="{59F10686-FDB6-499F-AF78-1ECDD828655E}" type="presParOf" srcId="{7FB4BF59-FCBF-4098-94C8-43BC0590EDA9}" destId="{92AD56D6-F19E-480A-888E-E517FC01FA9A}" srcOrd="0" destOrd="0" presId="urn:microsoft.com/office/officeart/2005/8/layout/hierarchy1"/>
    <dgm:cxn modelId="{7E77EBE7-49EB-4360-9344-75F43210748F}" type="presParOf" srcId="{7FB4BF59-FCBF-4098-94C8-43BC0590EDA9}" destId="{7CD83085-F8B0-42B9-B8BD-E53717C7620D}" srcOrd="1" destOrd="0" presId="urn:microsoft.com/office/officeart/2005/8/layout/hierarchy1"/>
    <dgm:cxn modelId="{43ECAC25-C233-495F-9951-B80F3C635270}" type="presParOf" srcId="{A2DC968E-CB32-4485-84C4-5F0E675E6BA3}" destId="{E21426CD-22D5-4EC7-B92E-D3D0DBBAC9ED}" srcOrd="1" destOrd="0" presId="urn:microsoft.com/office/officeart/2005/8/layout/hierarchy1"/>
    <dgm:cxn modelId="{02D94E37-ED58-44F3-B583-D44A029CCBFB}" type="presParOf" srcId="{083121C8-2360-47C1-8B44-85D543485923}" destId="{3F5C1945-0E96-45BE-9795-8AEFFD1D9090}" srcOrd="4" destOrd="0" presId="urn:microsoft.com/office/officeart/2005/8/layout/hierarchy1"/>
    <dgm:cxn modelId="{1BA9D8D4-3C02-43D1-AD9B-286E401EBFCC}" type="presParOf" srcId="{083121C8-2360-47C1-8B44-85D543485923}" destId="{796F6C21-3F0D-40C4-8EB6-3C8936D93C0B}" srcOrd="5" destOrd="0" presId="urn:microsoft.com/office/officeart/2005/8/layout/hierarchy1"/>
    <dgm:cxn modelId="{6B01F2C8-80D6-4C55-80F2-E0F261B8F411}" type="presParOf" srcId="{796F6C21-3F0D-40C4-8EB6-3C8936D93C0B}" destId="{CA22D315-7B2B-44E9-B2BE-473BECF3FE15}" srcOrd="0" destOrd="0" presId="urn:microsoft.com/office/officeart/2005/8/layout/hierarchy1"/>
    <dgm:cxn modelId="{E56BE42D-CF60-4EA2-A31F-45865BFE70C8}" type="presParOf" srcId="{CA22D315-7B2B-44E9-B2BE-473BECF3FE15}" destId="{4907E5A9-D272-4680-86B3-BF8F89E464F7}" srcOrd="0" destOrd="0" presId="urn:microsoft.com/office/officeart/2005/8/layout/hierarchy1"/>
    <dgm:cxn modelId="{EED0E1C5-A7D6-45BE-8849-215FD5DBD465}" type="presParOf" srcId="{CA22D315-7B2B-44E9-B2BE-473BECF3FE15}" destId="{EADAEA82-79B4-409D-AA64-B1772075E64D}" srcOrd="1" destOrd="0" presId="urn:microsoft.com/office/officeart/2005/8/layout/hierarchy1"/>
    <dgm:cxn modelId="{4A3DDEDD-AF5D-4F5E-9FFE-71CDA4FA0BE9}" type="presParOf" srcId="{796F6C21-3F0D-40C4-8EB6-3C8936D93C0B}" destId="{DCD324B6-8A10-4751-A5C7-C45E8100A246}" srcOrd="1" destOrd="0" presId="urn:microsoft.com/office/officeart/2005/8/layout/hierarchy1"/>
    <dgm:cxn modelId="{88B3E9E3-9B4E-4723-B365-84D080E3B37D}" type="presParOf" srcId="{4E47BC5F-D268-4F2C-BA39-CFB84C19E997}" destId="{03EFBC5B-6121-4CE0-BF2C-92A46881985A}" srcOrd="2" destOrd="0" presId="urn:microsoft.com/office/officeart/2005/8/layout/hierarchy1"/>
    <dgm:cxn modelId="{2E395AA3-1003-48F5-AE7B-593CBA322307}" type="presParOf" srcId="{4E47BC5F-D268-4F2C-BA39-CFB84C19E997}" destId="{FDC8A17C-2CF4-4650-B960-98A0F6141155}" srcOrd="3" destOrd="0" presId="urn:microsoft.com/office/officeart/2005/8/layout/hierarchy1"/>
    <dgm:cxn modelId="{DBD13871-F9A8-4479-86F1-34CB2982EA2E}" type="presParOf" srcId="{FDC8A17C-2CF4-4650-B960-98A0F6141155}" destId="{7CD2A338-58EE-4378-AD0B-CD3514999E7F}" srcOrd="0" destOrd="0" presId="urn:microsoft.com/office/officeart/2005/8/layout/hierarchy1"/>
    <dgm:cxn modelId="{167EE43C-338D-44A3-A913-02F739E443D3}" type="presParOf" srcId="{7CD2A338-58EE-4378-AD0B-CD3514999E7F}" destId="{860ED872-87F8-4658-80DF-793C746BDD1B}" srcOrd="0" destOrd="0" presId="urn:microsoft.com/office/officeart/2005/8/layout/hierarchy1"/>
    <dgm:cxn modelId="{05C8B533-FD5F-49A9-9C13-2D0DCE171704}" type="presParOf" srcId="{7CD2A338-58EE-4378-AD0B-CD3514999E7F}" destId="{CC88CD05-7DF7-49AC-BD86-86694E8DBECB}" srcOrd="1" destOrd="0" presId="urn:microsoft.com/office/officeart/2005/8/layout/hierarchy1"/>
    <dgm:cxn modelId="{0877326F-3652-4595-9610-B182D2EDBDE8}" type="presParOf" srcId="{FDC8A17C-2CF4-4650-B960-98A0F6141155}" destId="{59E16BC9-8658-4E4A-A89F-4D31EA494BE9}" srcOrd="1" destOrd="0" presId="urn:microsoft.com/office/officeart/2005/8/layout/hierarchy1"/>
    <dgm:cxn modelId="{79507F54-81D6-480E-9AAF-07A22C6E9BE3}" type="presParOf" srcId="{59E16BC9-8658-4E4A-A89F-4D31EA494BE9}" destId="{145563EB-2671-4AD2-BD2F-C4811F1D0E0D}" srcOrd="0" destOrd="0" presId="urn:microsoft.com/office/officeart/2005/8/layout/hierarchy1"/>
    <dgm:cxn modelId="{881B0400-24AB-41F0-92B0-FCE857B7B32C}" type="presParOf" srcId="{59E16BC9-8658-4E4A-A89F-4D31EA494BE9}" destId="{8807020A-4560-46F7-83E2-02E5CFDF3FC1}" srcOrd="1" destOrd="0" presId="urn:microsoft.com/office/officeart/2005/8/layout/hierarchy1"/>
    <dgm:cxn modelId="{D66C07D6-1F9F-49CF-B6B4-B768A910F495}" type="presParOf" srcId="{8807020A-4560-46F7-83E2-02E5CFDF3FC1}" destId="{862060AD-B7F1-4C7D-87C5-64BAD7803FD3}" srcOrd="0" destOrd="0" presId="urn:microsoft.com/office/officeart/2005/8/layout/hierarchy1"/>
    <dgm:cxn modelId="{D5497A0F-0568-4305-BA7E-55ECC6407A29}" type="presParOf" srcId="{862060AD-B7F1-4C7D-87C5-64BAD7803FD3}" destId="{8ECF55DD-424C-4F6F-9DFB-16819F963EB0}" srcOrd="0" destOrd="0" presId="urn:microsoft.com/office/officeart/2005/8/layout/hierarchy1"/>
    <dgm:cxn modelId="{02B750FD-1C14-4EC0-AB7E-A756676FC0E9}" type="presParOf" srcId="{862060AD-B7F1-4C7D-87C5-64BAD7803FD3}" destId="{A1266697-159B-47A5-BF5A-D5ADB5ED7338}" srcOrd="1" destOrd="0" presId="urn:microsoft.com/office/officeart/2005/8/layout/hierarchy1"/>
    <dgm:cxn modelId="{C09CA0ED-8B87-4925-AD7A-1D22D0866E70}" type="presParOf" srcId="{8807020A-4560-46F7-83E2-02E5CFDF3FC1}" destId="{5A5657CD-135A-481F-A424-7A716C7207FC}" srcOrd="1" destOrd="0" presId="urn:microsoft.com/office/officeart/2005/8/layout/hierarchy1"/>
    <dgm:cxn modelId="{0B0F4B0D-4187-4AC0-A798-093526E9845C}" type="presParOf" srcId="{59E16BC9-8658-4E4A-A89F-4D31EA494BE9}" destId="{0AD10BB7-5D87-4967-8B9F-B0024AC71646}" srcOrd="2" destOrd="0" presId="urn:microsoft.com/office/officeart/2005/8/layout/hierarchy1"/>
    <dgm:cxn modelId="{A4D145AB-1ECC-4701-B591-F2D1C0C5FF2A}" type="presParOf" srcId="{59E16BC9-8658-4E4A-A89F-4D31EA494BE9}" destId="{4A82588B-04BE-4312-9011-B158E7CDB168}" srcOrd="3" destOrd="0" presId="urn:microsoft.com/office/officeart/2005/8/layout/hierarchy1"/>
    <dgm:cxn modelId="{C803EAF5-555E-490E-9A37-C1E3D26BBC2F}" type="presParOf" srcId="{4A82588B-04BE-4312-9011-B158E7CDB168}" destId="{4D403903-808D-46F9-9531-453D5284907E}" srcOrd="0" destOrd="0" presId="urn:microsoft.com/office/officeart/2005/8/layout/hierarchy1"/>
    <dgm:cxn modelId="{1478FAC9-3AE2-411E-8E8B-6EEC47653562}" type="presParOf" srcId="{4D403903-808D-46F9-9531-453D5284907E}" destId="{2DF02E03-2910-4B5E-9AFA-6928EC772412}" srcOrd="0" destOrd="0" presId="urn:microsoft.com/office/officeart/2005/8/layout/hierarchy1"/>
    <dgm:cxn modelId="{299151D6-218E-4136-984F-6D25DC0E3BE9}" type="presParOf" srcId="{4D403903-808D-46F9-9531-453D5284907E}" destId="{6BDC7B3C-19ED-4E66-818D-D4DF9553B23E}" srcOrd="1" destOrd="0" presId="urn:microsoft.com/office/officeart/2005/8/layout/hierarchy1"/>
    <dgm:cxn modelId="{699DD9FB-A57A-4F64-857D-29A611C5A15D}" type="presParOf" srcId="{4A82588B-04BE-4312-9011-B158E7CDB168}" destId="{11DFC23F-DCEC-4C74-BF59-F64532C3906D}" srcOrd="1" destOrd="0" presId="urn:microsoft.com/office/officeart/2005/8/layout/hierarchy1"/>
    <dgm:cxn modelId="{F802A300-34E3-484E-AD3F-8D14B32A3512}" type="presParOf" srcId="{59E16BC9-8658-4E4A-A89F-4D31EA494BE9}" destId="{3CAF57B0-0E3B-4B5A-9941-C124261DD943}" srcOrd="4" destOrd="0" presId="urn:microsoft.com/office/officeart/2005/8/layout/hierarchy1"/>
    <dgm:cxn modelId="{99AE0E39-292E-4F2C-9F05-155323694E60}" type="presParOf" srcId="{59E16BC9-8658-4E4A-A89F-4D31EA494BE9}" destId="{E216E9EA-4638-4E66-AD6B-70F45E0232C8}" srcOrd="5" destOrd="0" presId="urn:microsoft.com/office/officeart/2005/8/layout/hierarchy1"/>
    <dgm:cxn modelId="{5583F546-7956-49EB-A530-BD92BDE34B3E}" type="presParOf" srcId="{E216E9EA-4638-4E66-AD6B-70F45E0232C8}" destId="{C616BC2E-5EE5-4EBB-AFF8-AE14D22B98E1}" srcOrd="0" destOrd="0" presId="urn:microsoft.com/office/officeart/2005/8/layout/hierarchy1"/>
    <dgm:cxn modelId="{7DB7C48D-5AC9-4363-88E7-F1C2AE35350C}" type="presParOf" srcId="{C616BC2E-5EE5-4EBB-AFF8-AE14D22B98E1}" destId="{175ACFCE-6812-42C5-8137-91183F78E219}" srcOrd="0" destOrd="0" presId="urn:microsoft.com/office/officeart/2005/8/layout/hierarchy1"/>
    <dgm:cxn modelId="{40ADB473-6779-4705-B247-85DFD6E4CD6F}" type="presParOf" srcId="{C616BC2E-5EE5-4EBB-AFF8-AE14D22B98E1}" destId="{8B6FD000-EB86-4789-BAD7-1C17467A7E57}" srcOrd="1" destOrd="0" presId="urn:microsoft.com/office/officeart/2005/8/layout/hierarchy1"/>
    <dgm:cxn modelId="{B3CB0B02-2189-4D35-A4DD-9BD8CF91A633}" type="presParOf" srcId="{E216E9EA-4638-4E66-AD6B-70F45E0232C8}" destId="{9CBD04BC-BDA4-45A2-BE7A-5BA8D2DCAD7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7DD0C1-E4BC-48A9-AE27-299FDA563863}" type="doc">
      <dgm:prSet loTypeId="urn:microsoft.com/office/officeart/2018/layout/CircleProcess" loCatId="simpleprocesssa" qsTypeId="urn:microsoft.com/office/officeart/2005/8/quickstyle/simple3" qsCatId="simple" csTypeId="urn:microsoft.com/office/officeart/2005/8/colors/colorful5" csCatId="colorful"/>
      <dgm:spPr/>
      <dgm:t>
        <a:bodyPr/>
        <a:lstStyle/>
        <a:p>
          <a:endParaRPr lang="en-US"/>
        </a:p>
      </dgm:t>
    </dgm:pt>
    <dgm:pt modelId="{7FA02699-00C8-4303-B16A-0E313B5AF3EA}">
      <dgm:prSet/>
      <dgm:spPr/>
      <dgm:t>
        <a:bodyPr/>
        <a:lstStyle/>
        <a:p>
          <a:r>
            <a:rPr lang="ar-SA" b="1"/>
            <a:t>الحبيبات الشمسية</a:t>
          </a:r>
          <a:r>
            <a:rPr lang="ar-SA"/>
            <a:t> </a:t>
          </a:r>
          <a:endParaRPr lang="en-US"/>
        </a:p>
      </dgm:t>
    </dgm:pt>
    <dgm:pt modelId="{91CD22DE-7D5E-43C1-A1C6-65DD6E52F63C}" type="parTrans" cxnId="{12719669-F31D-43D9-9D15-7884744BE1CD}">
      <dgm:prSet/>
      <dgm:spPr/>
      <dgm:t>
        <a:bodyPr/>
        <a:lstStyle/>
        <a:p>
          <a:endParaRPr lang="en-US"/>
        </a:p>
      </dgm:t>
    </dgm:pt>
    <dgm:pt modelId="{9152925E-CF81-452C-BEE2-196D81849F2F}" type="sibTrans" cxnId="{12719669-F31D-43D9-9D15-7884744BE1CD}">
      <dgm:prSet/>
      <dgm:spPr/>
      <dgm:t>
        <a:bodyPr/>
        <a:lstStyle/>
        <a:p>
          <a:endParaRPr lang="en-US"/>
        </a:p>
      </dgm:t>
    </dgm:pt>
    <dgm:pt modelId="{82840C98-C6D4-4D36-BB10-78CBDE890FCA}">
      <dgm:prSet/>
      <dgm:spPr/>
      <dgm:t>
        <a:bodyPr/>
        <a:lstStyle/>
        <a:p>
          <a:r>
            <a:rPr lang="ar-SA" b="1"/>
            <a:t>البقع الشمسية </a:t>
          </a:r>
          <a:endParaRPr lang="en-US"/>
        </a:p>
      </dgm:t>
    </dgm:pt>
    <dgm:pt modelId="{EE3BB16B-3A08-4747-9A4A-F22609C0B3E3}" type="parTrans" cxnId="{E7855336-9576-4498-A368-1CD083E09EF5}">
      <dgm:prSet/>
      <dgm:spPr/>
      <dgm:t>
        <a:bodyPr/>
        <a:lstStyle/>
        <a:p>
          <a:endParaRPr lang="en-US"/>
        </a:p>
      </dgm:t>
    </dgm:pt>
    <dgm:pt modelId="{F336B934-79F7-42FB-9A30-0A4525E61CD3}" type="sibTrans" cxnId="{E7855336-9576-4498-A368-1CD083E09EF5}">
      <dgm:prSet/>
      <dgm:spPr/>
      <dgm:t>
        <a:bodyPr/>
        <a:lstStyle/>
        <a:p>
          <a:endParaRPr lang="en-US"/>
        </a:p>
      </dgm:t>
    </dgm:pt>
    <dgm:pt modelId="{75EFDDD2-8453-47DC-9F65-054D705BCD43}">
      <dgm:prSet/>
      <dgm:spPr/>
      <dgm:t>
        <a:bodyPr/>
        <a:lstStyle/>
        <a:p>
          <a:r>
            <a:rPr lang="ar-SA" b="1"/>
            <a:t>الانفجارت الشمسية</a:t>
          </a:r>
          <a:endParaRPr lang="en-US"/>
        </a:p>
      </dgm:t>
    </dgm:pt>
    <dgm:pt modelId="{AF97EEA5-3440-455D-B79A-999BF04F9601}" type="parTrans" cxnId="{DE4AD7EE-984C-4121-826D-3062A0A5498F}">
      <dgm:prSet/>
      <dgm:spPr/>
      <dgm:t>
        <a:bodyPr/>
        <a:lstStyle/>
        <a:p>
          <a:endParaRPr lang="en-US"/>
        </a:p>
      </dgm:t>
    </dgm:pt>
    <dgm:pt modelId="{E536A2B0-EA6D-4E00-A3E7-A6C88799F1F5}" type="sibTrans" cxnId="{DE4AD7EE-984C-4121-826D-3062A0A5498F}">
      <dgm:prSet/>
      <dgm:spPr/>
      <dgm:t>
        <a:bodyPr/>
        <a:lstStyle/>
        <a:p>
          <a:endParaRPr lang="en-US"/>
        </a:p>
      </dgm:t>
    </dgm:pt>
    <dgm:pt modelId="{F2D546E3-3387-4E8F-A457-1060883FCADD}">
      <dgm:prSet/>
      <dgm:spPr/>
      <dgm:t>
        <a:bodyPr/>
        <a:lstStyle/>
        <a:p>
          <a:r>
            <a:rPr lang="ar-SA" b="1"/>
            <a:t>الرياح الشمسية </a:t>
          </a:r>
          <a:endParaRPr lang="en-US"/>
        </a:p>
      </dgm:t>
    </dgm:pt>
    <dgm:pt modelId="{02BF48B0-7549-40EB-B832-ED96AEB803DD}" type="parTrans" cxnId="{228083A2-65CF-480C-AC53-8F31FBBED10B}">
      <dgm:prSet/>
      <dgm:spPr/>
      <dgm:t>
        <a:bodyPr/>
        <a:lstStyle/>
        <a:p>
          <a:endParaRPr lang="en-US"/>
        </a:p>
      </dgm:t>
    </dgm:pt>
    <dgm:pt modelId="{80D11F8A-67A4-4C94-B328-4E272F682545}" type="sibTrans" cxnId="{228083A2-65CF-480C-AC53-8F31FBBED10B}">
      <dgm:prSet/>
      <dgm:spPr/>
      <dgm:t>
        <a:bodyPr/>
        <a:lstStyle/>
        <a:p>
          <a:endParaRPr lang="en-US"/>
        </a:p>
      </dgm:t>
    </dgm:pt>
    <dgm:pt modelId="{30987410-1570-4CDD-87DE-9199EBF57F78}" type="pres">
      <dgm:prSet presAssocID="{BC7DD0C1-E4BC-48A9-AE27-299FDA563863}" presName="Name0" presStyleCnt="0">
        <dgm:presLayoutVars>
          <dgm:chMax val="11"/>
          <dgm:chPref val="11"/>
          <dgm:dir/>
          <dgm:resizeHandles/>
        </dgm:presLayoutVars>
      </dgm:prSet>
      <dgm:spPr/>
      <dgm:t>
        <a:bodyPr/>
        <a:lstStyle/>
        <a:p>
          <a:endParaRPr lang="en-US"/>
        </a:p>
      </dgm:t>
    </dgm:pt>
    <dgm:pt modelId="{00A37B8D-3DB6-416D-A718-B7D38AE8F712}" type="pres">
      <dgm:prSet presAssocID="{F2D546E3-3387-4E8F-A457-1060883FCADD}" presName="Accent4" presStyleCnt="0"/>
      <dgm:spPr/>
    </dgm:pt>
    <dgm:pt modelId="{C82F88EB-376A-4C28-BFC8-C7A6029D9F1B}" type="pres">
      <dgm:prSet presAssocID="{F2D546E3-3387-4E8F-A457-1060883FCADD}" presName="Accent" presStyleLbl="node1" presStyleIdx="0" presStyleCnt="8"/>
      <dgm:spPr/>
    </dgm:pt>
    <dgm:pt modelId="{62468225-FFDE-4D2B-A769-1F263BC52C8C}" type="pres">
      <dgm:prSet presAssocID="{F2D546E3-3387-4E8F-A457-1060883FCADD}" presName="ParentBackground4" presStyleCnt="0"/>
      <dgm:spPr/>
    </dgm:pt>
    <dgm:pt modelId="{ACF3D8E0-1754-491B-9F96-20546ACBA426}" type="pres">
      <dgm:prSet presAssocID="{F2D546E3-3387-4E8F-A457-1060883FCADD}" presName="ParentBackground" presStyleLbl="node1" presStyleIdx="1" presStyleCnt="8"/>
      <dgm:spPr/>
      <dgm:t>
        <a:bodyPr/>
        <a:lstStyle/>
        <a:p>
          <a:endParaRPr lang="en-US"/>
        </a:p>
      </dgm:t>
    </dgm:pt>
    <dgm:pt modelId="{19822C04-1EC5-493D-93AA-F3F5C38F70A6}" type="pres">
      <dgm:prSet presAssocID="{F2D546E3-3387-4E8F-A457-1060883FCADD}" presName="Parent4" presStyleLbl="fgAcc0" presStyleIdx="0" presStyleCnt="0">
        <dgm:presLayoutVars>
          <dgm:chMax val="1"/>
          <dgm:chPref val="1"/>
          <dgm:bulletEnabled val="1"/>
        </dgm:presLayoutVars>
      </dgm:prSet>
      <dgm:spPr/>
      <dgm:t>
        <a:bodyPr/>
        <a:lstStyle/>
        <a:p>
          <a:endParaRPr lang="en-US"/>
        </a:p>
      </dgm:t>
    </dgm:pt>
    <dgm:pt modelId="{086902B6-D4E2-486D-8F62-FF15DB92E29C}" type="pres">
      <dgm:prSet presAssocID="{75EFDDD2-8453-47DC-9F65-054D705BCD43}" presName="Accent3" presStyleCnt="0"/>
      <dgm:spPr/>
    </dgm:pt>
    <dgm:pt modelId="{7D46A67B-C952-49AC-B3E1-E81D6EE64444}" type="pres">
      <dgm:prSet presAssocID="{75EFDDD2-8453-47DC-9F65-054D705BCD43}" presName="Accent" presStyleLbl="node1" presStyleIdx="2" presStyleCnt="8"/>
      <dgm:spPr/>
    </dgm:pt>
    <dgm:pt modelId="{0595645B-8315-4722-915E-5FD8D409E033}" type="pres">
      <dgm:prSet presAssocID="{75EFDDD2-8453-47DC-9F65-054D705BCD43}" presName="ParentBackground3" presStyleCnt="0"/>
      <dgm:spPr/>
    </dgm:pt>
    <dgm:pt modelId="{82CCD328-1AAB-4617-8756-1C55F0671784}" type="pres">
      <dgm:prSet presAssocID="{75EFDDD2-8453-47DC-9F65-054D705BCD43}" presName="ParentBackground" presStyleLbl="node1" presStyleIdx="3" presStyleCnt="8"/>
      <dgm:spPr/>
      <dgm:t>
        <a:bodyPr/>
        <a:lstStyle/>
        <a:p>
          <a:endParaRPr lang="en-US"/>
        </a:p>
      </dgm:t>
    </dgm:pt>
    <dgm:pt modelId="{85D7219D-9DD7-42FD-8FE0-B44A2EBEF93E}" type="pres">
      <dgm:prSet presAssocID="{75EFDDD2-8453-47DC-9F65-054D705BCD43}" presName="Parent3" presStyleLbl="fgAcc0" presStyleIdx="0" presStyleCnt="0">
        <dgm:presLayoutVars>
          <dgm:chMax val="1"/>
          <dgm:chPref val="1"/>
          <dgm:bulletEnabled val="1"/>
        </dgm:presLayoutVars>
      </dgm:prSet>
      <dgm:spPr/>
      <dgm:t>
        <a:bodyPr/>
        <a:lstStyle/>
        <a:p>
          <a:endParaRPr lang="en-US"/>
        </a:p>
      </dgm:t>
    </dgm:pt>
    <dgm:pt modelId="{A148BA62-3C55-42A3-B019-34A6D66A7136}" type="pres">
      <dgm:prSet presAssocID="{82840C98-C6D4-4D36-BB10-78CBDE890FCA}" presName="Accent2" presStyleCnt="0"/>
      <dgm:spPr/>
    </dgm:pt>
    <dgm:pt modelId="{DCD8630C-E744-487C-8D76-FBC70579B89A}" type="pres">
      <dgm:prSet presAssocID="{82840C98-C6D4-4D36-BB10-78CBDE890FCA}" presName="Accent" presStyleLbl="node1" presStyleIdx="4" presStyleCnt="8"/>
      <dgm:spPr/>
    </dgm:pt>
    <dgm:pt modelId="{2471F181-CAA4-4F6C-B7C3-1404DBF73B20}" type="pres">
      <dgm:prSet presAssocID="{82840C98-C6D4-4D36-BB10-78CBDE890FCA}" presName="ParentBackground2" presStyleCnt="0"/>
      <dgm:spPr/>
    </dgm:pt>
    <dgm:pt modelId="{0F5CC0E3-AC3A-4AA6-BF1B-C5309BD51771}" type="pres">
      <dgm:prSet presAssocID="{82840C98-C6D4-4D36-BB10-78CBDE890FCA}" presName="ParentBackground" presStyleLbl="node1" presStyleIdx="5" presStyleCnt="8"/>
      <dgm:spPr/>
      <dgm:t>
        <a:bodyPr/>
        <a:lstStyle/>
        <a:p>
          <a:endParaRPr lang="en-US"/>
        </a:p>
      </dgm:t>
    </dgm:pt>
    <dgm:pt modelId="{AAA9BA81-E370-4962-853E-299BCEA98030}" type="pres">
      <dgm:prSet presAssocID="{82840C98-C6D4-4D36-BB10-78CBDE890FCA}" presName="Parent2" presStyleLbl="fgAcc0" presStyleIdx="0" presStyleCnt="0">
        <dgm:presLayoutVars>
          <dgm:chMax val="1"/>
          <dgm:chPref val="1"/>
          <dgm:bulletEnabled val="1"/>
        </dgm:presLayoutVars>
      </dgm:prSet>
      <dgm:spPr/>
      <dgm:t>
        <a:bodyPr/>
        <a:lstStyle/>
        <a:p>
          <a:endParaRPr lang="en-US"/>
        </a:p>
      </dgm:t>
    </dgm:pt>
    <dgm:pt modelId="{EC1D51E2-4925-4B34-8BE7-C45BBE8D31BF}" type="pres">
      <dgm:prSet presAssocID="{7FA02699-00C8-4303-B16A-0E313B5AF3EA}" presName="Accent1" presStyleCnt="0"/>
      <dgm:spPr/>
    </dgm:pt>
    <dgm:pt modelId="{57F8E18A-1760-41C8-B6F0-AF6ED30F034F}" type="pres">
      <dgm:prSet presAssocID="{7FA02699-00C8-4303-B16A-0E313B5AF3EA}" presName="Accent" presStyleLbl="node1" presStyleIdx="6" presStyleCnt="8"/>
      <dgm:spPr/>
    </dgm:pt>
    <dgm:pt modelId="{9F02BDE0-3988-4DAF-9273-9CA0CCF29E5B}" type="pres">
      <dgm:prSet presAssocID="{7FA02699-00C8-4303-B16A-0E313B5AF3EA}" presName="ParentBackground1" presStyleCnt="0"/>
      <dgm:spPr/>
    </dgm:pt>
    <dgm:pt modelId="{34F0E1A3-D2F2-499D-96A0-EFEA4AE99EF2}" type="pres">
      <dgm:prSet presAssocID="{7FA02699-00C8-4303-B16A-0E313B5AF3EA}" presName="ParentBackground" presStyleLbl="node1" presStyleIdx="7" presStyleCnt="8"/>
      <dgm:spPr/>
      <dgm:t>
        <a:bodyPr/>
        <a:lstStyle/>
        <a:p>
          <a:endParaRPr lang="en-US"/>
        </a:p>
      </dgm:t>
    </dgm:pt>
    <dgm:pt modelId="{D7AF97EB-9755-47ED-9D34-9EC8B48128E6}" type="pres">
      <dgm:prSet presAssocID="{7FA02699-00C8-4303-B16A-0E313B5AF3EA}" presName="Parent1" presStyleLbl="fgAcc0" presStyleIdx="0" presStyleCnt="0">
        <dgm:presLayoutVars>
          <dgm:chMax val="1"/>
          <dgm:chPref val="1"/>
          <dgm:bulletEnabled val="1"/>
        </dgm:presLayoutVars>
      </dgm:prSet>
      <dgm:spPr/>
      <dgm:t>
        <a:bodyPr/>
        <a:lstStyle/>
        <a:p>
          <a:endParaRPr lang="en-US"/>
        </a:p>
      </dgm:t>
    </dgm:pt>
  </dgm:ptLst>
  <dgm:cxnLst>
    <dgm:cxn modelId="{57360E51-756E-4D88-BE6A-43DD46415C03}" type="presOf" srcId="{75EFDDD2-8453-47DC-9F65-054D705BCD43}" destId="{82CCD328-1AAB-4617-8756-1C55F0671784}" srcOrd="0" destOrd="0" presId="urn:microsoft.com/office/officeart/2018/layout/CircleProcess"/>
    <dgm:cxn modelId="{976519D5-214E-43E6-95DE-841A924E3AA7}" type="presOf" srcId="{7FA02699-00C8-4303-B16A-0E313B5AF3EA}" destId="{D7AF97EB-9755-47ED-9D34-9EC8B48128E6}" srcOrd="1" destOrd="0" presId="urn:microsoft.com/office/officeart/2018/layout/CircleProcess"/>
    <dgm:cxn modelId="{DE4AD7EE-984C-4121-826D-3062A0A5498F}" srcId="{BC7DD0C1-E4BC-48A9-AE27-299FDA563863}" destId="{75EFDDD2-8453-47DC-9F65-054D705BCD43}" srcOrd="2" destOrd="0" parTransId="{AF97EEA5-3440-455D-B79A-999BF04F9601}" sibTransId="{E536A2B0-EA6D-4E00-A3E7-A6C88799F1F5}"/>
    <dgm:cxn modelId="{0F4FFE15-5BF8-4B3D-9790-0F927C16D7B4}" type="presOf" srcId="{82840C98-C6D4-4D36-BB10-78CBDE890FCA}" destId="{0F5CC0E3-AC3A-4AA6-BF1B-C5309BD51771}" srcOrd="0" destOrd="0" presId="urn:microsoft.com/office/officeart/2018/layout/CircleProcess"/>
    <dgm:cxn modelId="{228083A2-65CF-480C-AC53-8F31FBBED10B}" srcId="{BC7DD0C1-E4BC-48A9-AE27-299FDA563863}" destId="{F2D546E3-3387-4E8F-A457-1060883FCADD}" srcOrd="3" destOrd="0" parTransId="{02BF48B0-7549-40EB-B832-ED96AEB803DD}" sibTransId="{80D11F8A-67A4-4C94-B328-4E272F682545}"/>
    <dgm:cxn modelId="{D0EC99DD-BC1C-41A4-9E86-3C88751D8A76}" type="presOf" srcId="{BC7DD0C1-E4BC-48A9-AE27-299FDA563863}" destId="{30987410-1570-4CDD-87DE-9199EBF57F78}" srcOrd="0" destOrd="0" presId="urn:microsoft.com/office/officeart/2018/layout/CircleProcess"/>
    <dgm:cxn modelId="{B0ECC764-3691-4120-884E-19513F481093}" type="presOf" srcId="{7FA02699-00C8-4303-B16A-0E313B5AF3EA}" destId="{34F0E1A3-D2F2-499D-96A0-EFEA4AE99EF2}" srcOrd="0" destOrd="0" presId="urn:microsoft.com/office/officeart/2018/layout/CircleProcess"/>
    <dgm:cxn modelId="{63C6AF3E-61A1-4C68-AEFD-1EE61EAF8C80}" type="presOf" srcId="{82840C98-C6D4-4D36-BB10-78CBDE890FCA}" destId="{AAA9BA81-E370-4962-853E-299BCEA98030}" srcOrd="1" destOrd="0" presId="urn:microsoft.com/office/officeart/2018/layout/CircleProcess"/>
    <dgm:cxn modelId="{9E8515BA-F2EF-4337-A6B3-D09B4CAE39BD}" type="presOf" srcId="{F2D546E3-3387-4E8F-A457-1060883FCADD}" destId="{19822C04-1EC5-493D-93AA-F3F5C38F70A6}" srcOrd="1" destOrd="0" presId="urn:microsoft.com/office/officeart/2018/layout/CircleProcess"/>
    <dgm:cxn modelId="{16360E85-F6EB-4BB4-B59B-ABD69C66C14B}" type="presOf" srcId="{F2D546E3-3387-4E8F-A457-1060883FCADD}" destId="{ACF3D8E0-1754-491B-9F96-20546ACBA426}" srcOrd="0" destOrd="0" presId="urn:microsoft.com/office/officeart/2018/layout/CircleProcess"/>
    <dgm:cxn modelId="{EA0EA3E0-4BA4-4C7B-B840-B9CA2F5569B2}" type="presOf" srcId="{75EFDDD2-8453-47DC-9F65-054D705BCD43}" destId="{85D7219D-9DD7-42FD-8FE0-B44A2EBEF93E}" srcOrd="1" destOrd="0" presId="urn:microsoft.com/office/officeart/2018/layout/CircleProcess"/>
    <dgm:cxn modelId="{12719669-F31D-43D9-9D15-7884744BE1CD}" srcId="{BC7DD0C1-E4BC-48A9-AE27-299FDA563863}" destId="{7FA02699-00C8-4303-B16A-0E313B5AF3EA}" srcOrd="0" destOrd="0" parTransId="{91CD22DE-7D5E-43C1-A1C6-65DD6E52F63C}" sibTransId="{9152925E-CF81-452C-BEE2-196D81849F2F}"/>
    <dgm:cxn modelId="{E7855336-9576-4498-A368-1CD083E09EF5}" srcId="{BC7DD0C1-E4BC-48A9-AE27-299FDA563863}" destId="{82840C98-C6D4-4D36-BB10-78CBDE890FCA}" srcOrd="1" destOrd="0" parTransId="{EE3BB16B-3A08-4747-9A4A-F22609C0B3E3}" sibTransId="{F336B934-79F7-42FB-9A30-0A4525E61CD3}"/>
    <dgm:cxn modelId="{61C6EF4B-0943-4CA2-ADD3-4018D424FC1E}" type="presParOf" srcId="{30987410-1570-4CDD-87DE-9199EBF57F78}" destId="{00A37B8D-3DB6-416D-A718-B7D38AE8F712}" srcOrd="0" destOrd="0" presId="urn:microsoft.com/office/officeart/2018/layout/CircleProcess"/>
    <dgm:cxn modelId="{E1D13AF7-599F-43CE-86CB-EF0A635DFCF8}" type="presParOf" srcId="{00A37B8D-3DB6-416D-A718-B7D38AE8F712}" destId="{C82F88EB-376A-4C28-BFC8-C7A6029D9F1B}" srcOrd="0" destOrd="0" presId="urn:microsoft.com/office/officeart/2018/layout/CircleProcess"/>
    <dgm:cxn modelId="{E11E843A-63CF-4E92-9BBC-1A6A5445CCA2}" type="presParOf" srcId="{30987410-1570-4CDD-87DE-9199EBF57F78}" destId="{62468225-FFDE-4D2B-A769-1F263BC52C8C}" srcOrd="1" destOrd="0" presId="urn:microsoft.com/office/officeart/2018/layout/CircleProcess"/>
    <dgm:cxn modelId="{C341A553-1D22-4518-B8F8-96F3D5E45217}" type="presParOf" srcId="{62468225-FFDE-4D2B-A769-1F263BC52C8C}" destId="{ACF3D8E0-1754-491B-9F96-20546ACBA426}" srcOrd="0" destOrd="0" presId="urn:microsoft.com/office/officeart/2018/layout/CircleProcess"/>
    <dgm:cxn modelId="{F8E3BCE3-12B3-4B48-87AE-74AC47C8C347}" type="presParOf" srcId="{30987410-1570-4CDD-87DE-9199EBF57F78}" destId="{19822C04-1EC5-493D-93AA-F3F5C38F70A6}" srcOrd="2" destOrd="0" presId="urn:microsoft.com/office/officeart/2018/layout/CircleProcess"/>
    <dgm:cxn modelId="{87B41076-E322-4183-897E-0BA47AE5C96B}" type="presParOf" srcId="{30987410-1570-4CDD-87DE-9199EBF57F78}" destId="{086902B6-D4E2-486D-8F62-FF15DB92E29C}" srcOrd="3" destOrd="0" presId="urn:microsoft.com/office/officeart/2018/layout/CircleProcess"/>
    <dgm:cxn modelId="{E93FC5BE-AA8B-41F0-8BBA-582662ED51D3}" type="presParOf" srcId="{086902B6-D4E2-486D-8F62-FF15DB92E29C}" destId="{7D46A67B-C952-49AC-B3E1-E81D6EE64444}" srcOrd="0" destOrd="0" presId="urn:microsoft.com/office/officeart/2018/layout/CircleProcess"/>
    <dgm:cxn modelId="{D7CC26D0-8097-4241-8180-3A2E22F861F7}" type="presParOf" srcId="{30987410-1570-4CDD-87DE-9199EBF57F78}" destId="{0595645B-8315-4722-915E-5FD8D409E033}" srcOrd="4" destOrd="0" presId="urn:microsoft.com/office/officeart/2018/layout/CircleProcess"/>
    <dgm:cxn modelId="{3B0BAF16-7DE5-4265-A839-09E51F39C10A}" type="presParOf" srcId="{0595645B-8315-4722-915E-5FD8D409E033}" destId="{82CCD328-1AAB-4617-8756-1C55F0671784}" srcOrd="0" destOrd="0" presId="urn:microsoft.com/office/officeart/2018/layout/CircleProcess"/>
    <dgm:cxn modelId="{B8CCDE22-76B2-4141-AAA9-2C761C743FDA}" type="presParOf" srcId="{30987410-1570-4CDD-87DE-9199EBF57F78}" destId="{85D7219D-9DD7-42FD-8FE0-B44A2EBEF93E}" srcOrd="5" destOrd="0" presId="urn:microsoft.com/office/officeart/2018/layout/CircleProcess"/>
    <dgm:cxn modelId="{DD71E267-1CE9-47AE-88DF-5FC98FB0A708}" type="presParOf" srcId="{30987410-1570-4CDD-87DE-9199EBF57F78}" destId="{A148BA62-3C55-42A3-B019-34A6D66A7136}" srcOrd="6" destOrd="0" presId="urn:microsoft.com/office/officeart/2018/layout/CircleProcess"/>
    <dgm:cxn modelId="{B7C0CFB0-4E10-493F-B1D1-48827198DA2B}" type="presParOf" srcId="{A148BA62-3C55-42A3-B019-34A6D66A7136}" destId="{DCD8630C-E744-487C-8D76-FBC70579B89A}" srcOrd="0" destOrd="0" presId="urn:microsoft.com/office/officeart/2018/layout/CircleProcess"/>
    <dgm:cxn modelId="{7989E237-B921-4AB6-AABA-76A884ACDEBB}" type="presParOf" srcId="{30987410-1570-4CDD-87DE-9199EBF57F78}" destId="{2471F181-CAA4-4F6C-B7C3-1404DBF73B20}" srcOrd="7" destOrd="0" presId="urn:microsoft.com/office/officeart/2018/layout/CircleProcess"/>
    <dgm:cxn modelId="{6C01EEAB-EC34-4CD1-ADB9-D3050BB5239B}" type="presParOf" srcId="{2471F181-CAA4-4F6C-B7C3-1404DBF73B20}" destId="{0F5CC0E3-AC3A-4AA6-BF1B-C5309BD51771}" srcOrd="0" destOrd="0" presId="urn:microsoft.com/office/officeart/2018/layout/CircleProcess"/>
    <dgm:cxn modelId="{EE3400A8-E50A-4956-8E31-79E8DB023465}" type="presParOf" srcId="{30987410-1570-4CDD-87DE-9199EBF57F78}" destId="{AAA9BA81-E370-4962-853E-299BCEA98030}" srcOrd="8" destOrd="0" presId="urn:microsoft.com/office/officeart/2018/layout/CircleProcess"/>
    <dgm:cxn modelId="{D98B362E-FADF-49E3-BBE3-0C089A7BE71F}" type="presParOf" srcId="{30987410-1570-4CDD-87DE-9199EBF57F78}" destId="{EC1D51E2-4925-4B34-8BE7-C45BBE8D31BF}" srcOrd="9" destOrd="0" presId="urn:microsoft.com/office/officeart/2018/layout/CircleProcess"/>
    <dgm:cxn modelId="{F8F5C599-9110-4EE8-A8BB-7E700782F657}" type="presParOf" srcId="{EC1D51E2-4925-4B34-8BE7-C45BBE8D31BF}" destId="{57F8E18A-1760-41C8-B6F0-AF6ED30F034F}" srcOrd="0" destOrd="0" presId="urn:microsoft.com/office/officeart/2018/layout/CircleProcess"/>
    <dgm:cxn modelId="{0CA93B0D-B1DB-4384-BE52-120C8DAD9C90}" type="presParOf" srcId="{30987410-1570-4CDD-87DE-9199EBF57F78}" destId="{9F02BDE0-3988-4DAF-9273-9CA0CCF29E5B}" srcOrd="10" destOrd="0" presId="urn:microsoft.com/office/officeart/2018/layout/CircleProcess"/>
    <dgm:cxn modelId="{EC4B3144-A0E7-4DE8-BDBD-19D4B3C03E08}" type="presParOf" srcId="{9F02BDE0-3988-4DAF-9273-9CA0CCF29E5B}" destId="{34F0E1A3-D2F2-499D-96A0-EFEA4AE99EF2}" srcOrd="0" destOrd="0" presId="urn:microsoft.com/office/officeart/2018/layout/CircleProcess"/>
    <dgm:cxn modelId="{8EC7C98C-B91F-41CD-9229-F4E0663EACB3}" type="presParOf" srcId="{30987410-1570-4CDD-87DE-9199EBF57F78}" destId="{D7AF97EB-9755-47ED-9D34-9EC8B48128E6}" srcOrd="11" destOrd="0" presId="urn:microsoft.com/office/officeart/2018/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node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node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B96B3B7B-B76B-4471-9740-ED305543F689}" type="datetimeFigureOut">
              <a:rPr lang="en-GB" smtClean="0"/>
              <a:t>17/03/2019</a:t>
            </a:fld>
            <a:endParaRPr lang="en-GB"/>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GB"/>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D747CF9B-F5BC-4F61-A04F-31B853948E74}" type="slidenum">
              <a:rPr lang="en-GB" smtClean="0"/>
              <a:t>‹#›</a:t>
            </a:fld>
            <a:endParaRPr lang="en-GB"/>
          </a:p>
        </p:txBody>
      </p:sp>
    </p:spTree>
    <p:extLst>
      <p:ext uri="{BB962C8B-B14F-4D97-AF65-F5344CB8AC3E}">
        <p14:creationId xmlns:p14="http://schemas.microsoft.com/office/powerpoint/2010/main" val="2506584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3C66B8-F923-4044-90E6-D1AA38141712}"/>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xmlns="" id="{CE5CA758-3927-439F-B0F3-046EE51C0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131D7E79-434C-487C-B147-01014C32CE3C}"/>
              </a:ext>
            </a:extLst>
          </p:cNvPr>
          <p:cNvSpPr>
            <a:spLocks noGrp="1"/>
          </p:cNvSpPr>
          <p:nvPr>
            <p:ph type="dt" sz="half" idx="10"/>
          </p:nvPr>
        </p:nvSpPr>
        <p:spPr/>
        <p:txBody>
          <a:bodyPr/>
          <a:lstStyle/>
          <a:p>
            <a:fld id="{B38170C2-AFE9-4EB0-AAEF-36CD7B877BC7}" type="datetimeFigureOut">
              <a:rPr lang="en-GB" smtClean="0"/>
              <a:t>17/03/2019</a:t>
            </a:fld>
            <a:endParaRPr lang="en-GB"/>
          </a:p>
        </p:txBody>
      </p:sp>
      <p:sp>
        <p:nvSpPr>
          <p:cNvPr id="5" name="Footer Placeholder 4">
            <a:extLst>
              <a:ext uri="{FF2B5EF4-FFF2-40B4-BE49-F238E27FC236}">
                <a16:creationId xmlns:a16="http://schemas.microsoft.com/office/drawing/2014/main" xmlns="" id="{96319390-173B-4432-9358-7F15499D2F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3A818C0E-B308-4D7D-88A2-7C90E94A44B3}"/>
              </a:ext>
            </a:extLst>
          </p:cNvPr>
          <p:cNvSpPr>
            <a:spLocks noGrp="1"/>
          </p:cNvSpPr>
          <p:nvPr>
            <p:ph type="sldNum" sz="quarter" idx="12"/>
          </p:nvPr>
        </p:nvSpPr>
        <p:spPr/>
        <p:txBody>
          <a:bodyPr/>
          <a:lstStyle/>
          <a:p>
            <a:fld id="{F4068089-853D-443C-A26C-FF26C2F63F6E}" type="slidenum">
              <a:rPr lang="en-GB" smtClean="0"/>
              <a:t>‹#›</a:t>
            </a:fld>
            <a:endParaRPr lang="en-GB"/>
          </a:p>
        </p:txBody>
      </p:sp>
    </p:spTree>
    <p:extLst>
      <p:ext uri="{BB962C8B-B14F-4D97-AF65-F5344CB8AC3E}">
        <p14:creationId xmlns:p14="http://schemas.microsoft.com/office/powerpoint/2010/main" val="3362649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034704-CFDF-45CB-89C6-E12B6DD25B2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B2F9D499-D1F6-4E62-88E2-78AB5F05AD8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F4DEFA2-9066-4BF5-8426-29728831DF47}"/>
              </a:ext>
            </a:extLst>
          </p:cNvPr>
          <p:cNvSpPr>
            <a:spLocks noGrp="1"/>
          </p:cNvSpPr>
          <p:nvPr>
            <p:ph type="dt" sz="half" idx="10"/>
          </p:nvPr>
        </p:nvSpPr>
        <p:spPr/>
        <p:txBody>
          <a:bodyPr/>
          <a:lstStyle/>
          <a:p>
            <a:fld id="{B38170C2-AFE9-4EB0-AAEF-36CD7B877BC7}" type="datetimeFigureOut">
              <a:rPr lang="en-GB" smtClean="0"/>
              <a:t>17/03/2019</a:t>
            </a:fld>
            <a:endParaRPr lang="en-GB"/>
          </a:p>
        </p:txBody>
      </p:sp>
      <p:sp>
        <p:nvSpPr>
          <p:cNvPr id="5" name="Footer Placeholder 4">
            <a:extLst>
              <a:ext uri="{FF2B5EF4-FFF2-40B4-BE49-F238E27FC236}">
                <a16:creationId xmlns:a16="http://schemas.microsoft.com/office/drawing/2014/main" xmlns="" id="{8022B995-3C31-494B-B57F-D6BAE32778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23CF6B53-5B58-43A2-9DBE-2AB9D4EB8DFF}"/>
              </a:ext>
            </a:extLst>
          </p:cNvPr>
          <p:cNvSpPr>
            <a:spLocks noGrp="1"/>
          </p:cNvSpPr>
          <p:nvPr>
            <p:ph type="sldNum" sz="quarter" idx="12"/>
          </p:nvPr>
        </p:nvSpPr>
        <p:spPr/>
        <p:txBody>
          <a:bodyPr/>
          <a:lstStyle/>
          <a:p>
            <a:fld id="{F4068089-853D-443C-A26C-FF26C2F63F6E}" type="slidenum">
              <a:rPr lang="en-GB" smtClean="0"/>
              <a:t>‹#›</a:t>
            </a:fld>
            <a:endParaRPr lang="en-GB"/>
          </a:p>
        </p:txBody>
      </p:sp>
    </p:spTree>
    <p:extLst>
      <p:ext uri="{BB962C8B-B14F-4D97-AF65-F5344CB8AC3E}">
        <p14:creationId xmlns:p14="http://schemas.microsoft.com/office/powerpoint/2010/main" val="1636784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6A234FE-B890-4891-B138-C96C69257D6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6C6B5E4B-CC99-4546-BD52-0865E1F8094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96B48F81-6729-4AAA-B13F-752FDE45B3F4}"/>
              </a:ext>
            </a:extLst>
          </p:cNvPr>
          <p:cNvSpPr>
            <a:spLocks noGrp="1"/>
          </p:cNvSpPr>
          <p:nvPr>
            <p:ph type="dt" sz="half" idx="10"/>
          </p:nvPr>
        </p:nvSpPr>
        <p:spPr/>
        <p:txBody>
          <a:bodyPr/>
          <a:lstStyle/>
          <a:p>
            <a:fld id="{B38170C2-AFE9-4EB0-AAEF-36CD7B877BC7}" type="datetimeFigureOut">
              <a:rPr lang="en-GB" smtClean="0"/>
              <a:t>17/03/2019</a:t>
            </a:fld>
            <a:endParaRPr lang="en-GB"/>
          </a:p>
        </p:txBody>
      </p:sp>
      <p:sp>
        <p:nvSpPr>
          <p:cNvPr id="5" name="Footer Placeholder 4">
            <a:extLst>
              <a:ext uri="{FF2B5EF4-FFF2-40B4-BE49-F238E27FC236}">
                <a16:creationId xmlns:a16="http://schemas.microsoft.com/office/drawing/2014/main" xmlns="" id="{0918DF5F-AED8-44DF-B851-06EEF52D87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2F43C2B-2581-4884-9C5A-3F92979F3E86}"/>
              </a:ext>
            </a:extLst>
          </p:cNvPr>
          <p:cNvSpPr>
            <a:spLocks noGrp="1"/>
          </p:cNvSpPr>
          <p:nvPr>
            <p:ph type="sldNum" sz="quarter" idx="12"/>
          </p:nvPr>
        </p:nvSpPr>
        <p:spPr/>
        <p:txBody>
          <a:bodyPr/>
          <a:lstStyle/>
          <a:p>
            <a:fld id="{F4068089-853D-443C-A26C-FF26C2F63F6E}" type="slidenum">
              <a:rPr lang="en-GB" smtClean="0"/>
              <a:t>‹#›</a:t>
            </a:fld>
            <a:endParaRPr lang="en-GB"/>
          </a:p>
        </p:txBody>
      </p:sp>
    </p:spTree>
    <p:extLst>
      <p:ext uri="{BB962C8B-B14F-4D97-AF65-F5344CB8AC3E}">
        <p14:creationId xmlns:p14="http://schemas.microsoft.com/office/powerpoint/2010/main" val="1044330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F9E9ED98-DE3E-4C2A-BEDC-9F1DEB9ADA9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50545087-9338-48EF-9D77-E747EA4747D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FF069326-0FD3-480F-9D37-1D42EDF397AC}"/>
              </a:ext>
            </a:extLst>
          </p:cNvPr>
          <p:cNvSpPr>
            <a:spLocks noGrp="1"/>
          </p:cNvSpPr>
          <p:nvPr>
            <p:ph type="sldNum" sz="quarter" idx="12"/>
          </p:nvPr>
        </p:nvSpPr>
        <p:spPr/>
        <p:txBody>
          <a:bodyPr/>
          <a:lstStyle>
            <a:lvl1pPr>
              <a:defRPr/>
            </a:lvl1pPr>
          </a:lstStyle>
          <a:p>
            <a:fld id="{22AA3C7A-B8AF-4002-B34F-88667C2E7921}" type="slidenum">
              <a:rPr lang="ar-SA" altLang="en-US"/>
              <a:pPr/>
              <a:t>‹#›</a:t>
            </a:fld>
            <a:endParaRPr lang="en-US" altLang="en-US"/>
          </a:p>
        </p:txBody>
      </p:sp>
    </p:spTree>
    <p:extLst>
      <p:ext uri="{BB962C8B-B14F-4D97-AF65-F5344CB8AC3E}">
        <p14:creationId xmlns:p14="http://schemas.microsoft.com/office/powerpoint/2010/main" val="2791595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01B6F2A-205C-40E4-98CA-75A5CE54F79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F55B8492-7821-4774-B8C0-2FDA0D7F704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D077B3A3-C99B-4124-B091-79E0F30321E1}"/>
              </a:ext>
            </a:extLst>
          </p:cNvPr>
          <p:cNvSpPr>
            <a:spLocks noGrp="1"/>
          </p:cNvSpPr>
          <p:nvPr>
            <p:ph type="sldNum" sz="quarter" idx="12"/>
          </p:nvPr>
        </p:nvSpPr>
        <p:spPr/>
        <p:txBody>
          <a:bodyPr/>
          <a:lstStyle>
            <a:lvl1pPr>
              <a:defRPr/>
            </a:lvl1pPr>
          </a:lstStyle>
          <a:p>
            <a:fld id="{59A43F4E-F87B-46DD-A4A8-E3AE77C7F4E5}" type="slidenum">
              <a:rPr lang="ar-SA" altLang="en-US"/>
              <a:pPr/>
              <a:t>‹#›</a:t>
            </a:fld>
            <a:endParaRPr lang="en-US" altLang="en-US"/>
          </a:p>
        </p:txBody>
      </p:sp>
    </p:spTree>
    <p:extLst>
      <p:ext uri="{BB962C8B-B14F-4D97-AF65-F5344CB8AC3E}">
        <p14:creationId xmlns:p14="http://schemas.microsoft.com/office/powerpoint/2010/main" val="1891449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D9E4CDF-9D7E-476B-921F-5FD6C558055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4F13F100-F215-465A-B015-11FB5FB6C41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E356EA5C-0CCC-43A7-A62E-0DDF77CE885D}"/>
              </a:ext>
            </a:extLst>
          </p:cNvPr>
          <p:cNvSpPr>
            <a:spLocks noGrp="1"/>
          </p:cNvSpPr>
          <p:nvPr>
            <p:ph type="sldNum" sz="quarter" idx="12"/>
          </p:nvPr>
        </p:nvSpPr>
        <p:spPr/>
        <p:txBody>
          <a:bodyPr/>
          <a:lstStyle>
            <a:lvl1pPr>
              <a:defRPr/>
            </a:lvl1pPr>
          </a:lstStyle>
          <a:p>
            <a:fld id="{1193B82E-6B22-4CBE-A4D2-9B15D4A0F0BD}" type="slidenum">
              <a:rPr lang="ar-SA" altLang="en-US"/>
              <a:pPr/>
              <a:t>‹#›</a:t>
            </a:fld>
            <a:endParaRPr lang="en-US" altLang="en-US"/>
          </a:p>
        </p:txBody>
      </p:sp>
    </p:spTree>
    <p:extLst>
      <p:ext uri="{BB962C8B-B14F-4D97-AF65-F5344CB8AC3E}">
        <p14:creationId xmlns:p14="http://schemas.microsoft.com/office/powerpoint/2010/main" val="2547941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1E10CA62-744D-411D-8BFC-A98040B9C75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A5AABC62-3755-46C4-B48E-2BA3D3A520B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850FEABE-8909-45DD-B517-05D138F75DF0}"/>
              </a:ext>
            </a:extLst>
          </p:cNvPr>
          <p:cNvSpPr>
            <a:spLocks noGrp="1"/>
          </p:cNvSpPr>
          <p:nvPr>
            <p:ph type="sldNum" sz="quarter" idx="12"/>
          </p:nvPr>
        </p:nvSpPr>
        <p:spPr/>
        <p:txBody>
          <a:bodyPr/>
          <a:lstStyle>
            <a:lvl1pPr>
              <a:defRPr/>
            </a:lvl1pPr>
          </a:lstStyle>
          <a:p>
            <a:fld id="{CF946624-4C9C-4A84-A15F-C059D9DDE427}" type="slidenum">
              <a:rPr lang="ar-SA" altLang="en-US"/>
              <a:pPr/>
              <a:t>‹#›</a:t>
            </a:fld>
            <a:endParaRPr lang="en-US" altLang="en-US"/>
          </a:p>
        </p:txBody>
      </p:sp>
    </p:spTree>
    <p:extLst>
      <p:ext uri="{BB962C8B-B14F-4D97-AF65-F5344CB8AC3E}">
        <p14:creationId xmlns:p14="http://schemas.microsoft.com/office/powerpoint/2010/main" val="379936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4098A9BD-9D45-4CE8-9112-9FDDC78262BF}"/>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xmlns="" id="{C39786C7-5784-4DF6-91DA-618A2F9A4A4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AC593D80-4DA1-45D9-812B-360D3E4CB731}"/>
              </a:ext>
            </a:extLst>
          </p:cNvPr>
          <p:cNvSpPr>
            <a:spLocks noGrp="1"/>
          </p:cNvSpPr>
          <p:nvPr>
            <p:ph type="sldNum" sz="quarter" idx="12"/>
          </p:nvPr>
        </p:nvSpPr>
        <p:spPr/>
        <p:txBody>
          <a:bodyPr/>
          <a:lstStyle>
            <a:lvl1pPr>
              <a:defRPr/>
            </a:lvl1pPr>
          </a:lstStyle>
          <a:p>
            <a:fld id="{64A7AD20-6176-4A9A-9F16-7C96E4A6EEFA}" type="slidenum">
              <a:rPr lang="ar-SA" altLang="en-US"/>
              <a:pPr/>
              <a:t>‹#›</a:t>
            </a:fld>
            <a:endParaRPr lang="en-US" altLang="en-US"/>
          </a:p>
        </p:txBody>
      </p:sp>
    </p:spTree>
    <p:extLst>
      <p:ext uri="{BB962C8B-B14F-4D97-AF65-F5344CB8AC3E}">
        <p14:creationId xmlns:p14="http://schemas.microsoft.com/office/powerpoint/2010/main" val="4285318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49E5E9F0-B60C-4864-9FD3-4F0410541DB7}"/>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xmlns="" id="{63B6F066-168C-4FCC-98C9-651AC0D3779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2F799231-FDC1-4D69-8C78-C5D3BBE16EB4}"/>
              </a:ext>
            </a:extLst>
          </p:cNvPr>
          <p:cNvSpPr>
            <a:spLocks noGrp="1"/>
          </p:cNvSpPr>
          <p:nvPr>
            <p:ph type="sldNum" sz="quarter" idx="12"/>
          </p:nvPr>
        </p:nvSpPr>
        <p:spPr/>
        <p:txBody>
          <a:bodyPr/>
          <a:lstStyle>
            <a:lvl1pPr>
              <a:defRPr/>
            </a:lvl1pPr>
          </a:lstStyle>
          <a:p>
            <a:fld id="{00D5AEE2-33F8-4024-B3BA-D41595ADA846}" type="slidenum">
              <a:rPr lang="ar-SA" altLang="en-US"/>
              <a:pPr/>
              <a:t>‹#›</a:t>
            </a:fld>
            <a:endParaRPr lang="en-US" altLang="en-US"/>
          </a:p>
        </p:txBody>
      </p:sp>
    </p:spTree>
    <p:extLst>
      <p:ext uri="{BB962C8B-B14F-4D97-AF65-F5344CB8AC3E}">
        <p14:creationId xmlns:p14="http://schemas.microsoft.com/office/powerpoint/2010/main" val="4053961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B88108C5-783C-455B-86DD-066CE74AA538}"/>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xmlns="" id="{567BEEB2-7D4B-4DEE-93CA-C1DC09A0F03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4DB2F6B5-6052-43A9-8EE2-B0B176275615}"/>
              </a:ext>
            </a:extLst>
          </p:cNvPr>
          <p:cNvSpPr>
            <a:spLocks noGrp="1"/>
          </p:cNvSpPr>
          <p:nvPr>
            <p:ph type="sldNum" sz="quarter" idx="12"/>
          </p:nvPr>
        </p:nvSpPr>
        <p:spPr/>
        <p:txBody>
          <a:bodyPr/>
          <a:lstStyle>
            <a:lvl1pPr>
              <a:defRPr/>
            </a:lvl1pPr>
          </a:lstStyle>
          <a:p>
            <a:fld id="{221536A1-BECE-4F70-B336-6EE80AE3FB56}" type="slidenum">
              <a:rPr lang="ar-SA" altLang="en-US"/>
              <a:pPr/>
              <a:t>‹#›</a:t>
            </a:fld>
            <a:endParaRPr lang="en-US" altLang="en-US"/>
          </a:p>
        </p:txBody>
      </p:sp>
    </p:spTree>
    <p:extLst>
      <p:ext uri="{BB962C8B-B14F-4D97-AF65-F5344CB8AC3E}">
        <p14:creationId xmlns:p14="http://schemas.microsoft.com/office/powerpoint/2010/main" val="36748390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xmlns="" id="{7C83099F-FF95-4F18-99C9-CAE9636BB365}"/>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03210223-750C-4FC5-B404-41CF896DAA7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C28FAF0D-B5F7-4BC8-8425-96F2DE9CB3BD}"/>
              </a:ext>
            </a:extLst>
          </p:cNvPr>
          <p:cNvSpPr>
            <a:spLocks noGrp="1"/>
          </p:cNvSpPr>
          <p:nvPr>
            <p:ph type="sldNum" sz="quarter" idx="12"/>
          </p:nvPr>
        </p:nvSpPr>
        <p:spPr/>
        <p:txBody>
          <a:bodyPr/>
          <a:lstStyle>
            <a:lvl1pPr>
              <a:defRPr/>
            </a:lvl1pPr>
          </a:lstStyle>
          <a:p>
            <a:fld id="{CFF0E718-B76F-4868-B279-F05FCC9F88D8}" type="slidenum">
              <a:rPr lang="ar-SA" altLang="en-US"/>
              <a:pPr/>
              <a:t>‹#›</a:t>
            </a:fld>
            <a:endParaRPr lang="en-US" altLang="en-US"/>
          </a:p>
        </p:txBody>
      </p:sp>
    </p:spTree>
    <p:extLst>
      <p:ext uri="{BB962C8B-B14F-4D97-AF65-F5344CB8AC3E}">
        <p14:creationId xmlns:p14="http://schemas.microsoft.com/office/powerpoint/2010/main" val="3202526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0F340C-0A71-431C-9197-B5A3338CEB2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C3F354FA-4950-49D3-9969-F5018FFB60B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AE1299E-C494-4BF2-864F-AF88340FC6FA}"/>
              </a:ext>
            </a:extLst>
          </p:cNvPr>
          <p:cNvSpPr>
            <a:spLocks noGrp="1"/>
          </p:cNvSpPr>
          <p:nvPr>
            <p:ph type="dt" sz="half" idx="10"/>
          </p:nvPr>
        </p:nvSpPr>
        <p:spPr/>
        <p:txBody>
          <a:bodyPr/>
          <a:lstStyle/>
          <a:p>
            <a:fld id="{B38170C2-AFE9-4EB0-AAEF-36CD7B877BC7}" type="datetimeFigureOut">
              <a:rPr lang="en-GB" smtClean="0"/>
              <a:t>17/03/2019</a:t>
            </a:fld>
            <a:endParaRPr lang="en-GB"/>
          </a:p>
        </p:txBody>
      </p:sp>
      <p:sp>
        <p:nvSpPr>
          <p:cNvPr id="5" name="Footer Placeholder 4">
            <a:extLst>
              <a:ext uri="{FF2B5EF4-FFF2-40B4-BE49-F238E27FC236}">
                <a16:creationId xmlns:a16="http://schemas.microsoft.com/office/drawing/2014/main" xmlns="" id="{49907C63-07A4-456A-8207-76AE394E34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3C4AA093-E4C4-4032-AF23-21F3CED56C29}"/>
              </a:ext>
            </a:extLst>
          </p:cNvPr>
          <p:cNvSpPr>
            <a:spLocks noGrp="1"/>
          </p:cNvSpPr>
          <p:nvPr>
            <p:ph type="sldNum" sz="quarter" idx="12"/>
          </p:nvPr>
        </p:nvSpPr>
        <p:spPr/>
        <p:txBody>
          <a:bodyPr/>
          <a:lstStyle/>
          <a:p>
            <a:fld id="{F4068089-853D-443C-A26C-FF26C2F63F6E}" type="slidenum">
              <a:rPr lang="en-GB" smtClean="0"/>
              <a:t>‹#›</a:t>
            </a:fld>
            <a:endParaRPr lang="en-GB"/>
          </a:p>
        </p:txBody>
      </p:sp>
    </p:spTree>
    <p:extLst>
      <p:ext uri="{BB962C8B-B14F-4D97-AF65-F5344CB8AC3E}">
        <p14:creationId xmlns:p14="http://schemas.microsoft.com/office/powerpoint/2010/main" val="10442656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xmlns="" id="{9E5B1E18-D8E0-4A03-A8C8-DEC4594E176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69A67D9F-71C6-4216-9C86-18722C409BD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ECA47D73-D188-4A83-8620-E8F3CD0C3422}"/>
              </a:ext>
            </a:extLst>
          </p:cNvPr>
          <p:cNvSpPr>
            <a:spLocks noGrp="1"/>
          </p:cNvSpPr>
          <p:nvPr>
            <p:ph type="sldNum" sz="quarter" idx="12"/>
          </p:nvPr>
        </p:nvSpPr>
        <p:spPr/>
        <p:txBody>
          <a:bodyPr/>
          <a:lstStyle>
            <a:lvl1pPr>
              <a:defRPr/>
            </a:lvl1pPr>
          </a:lstStyle>
          <a:p>
            <a:fld id="{1D54ABD2-644E-47E1-AA7E-231437AD8CD4}" type="slidenum">
              <a:rPr lang="ar-SA" altLang="en-US"/>
              <a:pPr/>
              <a:t>‹#›</a:t>
            </a:fld>
            <a:endParaRPr lang="en-US" altLang="en-US"/>
          </a:p>
        </p:txBody>
      </p:sp>
    </p:spTree>
    <p:extLst>
      <p:ext uri="{BB962C8B-B14F-4D97-AF65-F5344CB8AC3E}">
        <p14:creationId xmlns:p14="http://schemas.microsoft.com/office/powerpoint/2010/main" val="1585278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D59FD39-89B6-45EE-822F-CE1BA052D8E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B1B0B137-BFAB-4300-9D18-C5D9CA1B4BE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24492013-CBBC-42F8-9965-B3FA48E5DC19}"/>
              </a:ext>
            </a:extLst>
          </p:cNvPr>
          <p:cNvSpPr>
            <a:spLocks noGrp="1"/>
          </p:cNvSpPr>
          <p:nvPr>
            <p:ph type="sldNum" sz="quarter" idx="12"/>
          </p:nvPr>
        </p:nvSpPr>
        <p:spPr/>
        <p:txBody>
          <a:bodyPr/>
          <a:lstStyle>
            <a:lvl1pPr>
              <a:defRPr/>
            </a:lvl1pPr>
          </a:lstStyle>
          <a:p>
            <a:fld id="{8638CD36-6922-4D4C-9364-DBBE88C90752}" type="slidenum">
              <a:rPr lang="ar-SA" altLang="en-US"/>
              <a:pPr/>
              <a:t>‹#›</a:t>
            </a:fld>
            <a:endParaRPr lang="en-US" altLang="en-US"/>
          </a:p>
        </p:txBody>
      </p:sp>
    </p:spTree>
    <p:extLst>
      <p:ext uri="{BB962C8B-B14F-4D97-AF65-F5344CB8AC3E}">
        <p14:creationId xmlns:p14="http://schemas.microsoft.com/office/powerpoint/2010/main" val="36097708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902414E-A74B-417B-B597-34078D9500A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6F516C18-5BBE-483A-81B7-50B4B6A053B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3F341156-AA88-495E-9859-C21C61509F23}"/>
              </a:ext>
            </a:extLst>
          </p:cNvPr>
          <p:cNvSpPr>
            <a:spLocks noGrp="1"/>
          </p:cNvSpPr>
          <p:nvPr>
            <p:ph type="sldNum" sz="quarter" idx="12"/>
          </p:nvPr>
        </p:nvSpPr>
        <p:spPr/>
        <p:txBody>
          <a:bodyPr/>
          <a:lstStyle>
            <a:lvl1pPr>
              <a:defRPr/>
            </a:lvl1pPr>
          </a:lstStyle>
          <a:p>
            <a:fld id="{4BB38981-0A0D-4E93-B159-7897A65A63B5}" type="slidenum">
              <a:rPr lang="ar-SA" altLang="en-US"/>
              <a:pPr/>
              <a:t>‹#›</a:t>
            </a:fld>
            <a:endParaRPr lang="en-US" altLang="en-US"/>
          </a:p>
        </p:txBody>
      </p:sp>
    </p:spTree>
    <p:extLst>
      <p:ext uri="{BB962C8B-B14F-4D97-AF65-F5344CB8AC3E}">
        <p14:creationId xmlns:p14="http://schemas.microsoft.com/office/powerpoint/2010/main" val="28217125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02D386B7-3F4D-42F0-BAC5-F5AEB37736B0}"/>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6" name="Footer Placeholder 4">
            <a:extLst>
              <a:ext uri="{FF2B5EF4-FFF2-40B4-BE49-F238E27FC236}">
                <a16:creationId xmlns:a16="http://schemas.microsoft.com/office/drawing/2014/main" xmlns="" id="{6F080AC9-74A5-4822-A591-DCA791F9B5CD}"/>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endParaRPr>
          </a:p>
        </p:txBody>
      </p:sp>
      <p:sp>
        <p:nvSpPr>
          <p:cNvPr id="7" name="Slide Number Placeholder 5">
            <a:extLst>
              <a:ext uri="{FF2B5EF4-FFF2-40B4-BE49-F238E27FC236}">
                <a16:creationId xmlns:a16="http://schemas.microsoft.com/office/drawing/2014/main" xmlns="" id="{BDEB9460-6385-481B-85DD-67AC529708E5}"/>
              </a:ext>
            </a:extLst>
          </p:cNvPr>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C18D62-B32F-415A-8E48-40E03FF4C456}" type="slidenum">
              <a:rPr kumimoji="0" lang="ar-SA" altLang="en-US" sz="900" b="0" i="0" u="none" strike="noStrike" kern="1200" cap="none" spc="0" normalizeH="0" baseline="0" noProof="0">
                <a:ln>
                  <a:noFill/>
                </a:ln>
                <a:solidFill>
                  <a:srgbClr val="898989"/>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23255748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2F4259D-725B-4604-B01D-F127EE1564B8}" type="datetimeFigureOut">
              <a:rPr lang="en-US">
                <a:solidFill>
                  <a:prstClr val="black">
                    <a:tint val="75000"/>
                  </a:prstClr>
                </a:solidFill>
              </a:rPr>
              <a:pPr>
                <a:defRPr/>
              </a:pPr>
              <a:t>17/03/19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D34A6BD-FCF5-4748-9F56-928E95206898}" type="slidenum">
              <a:rPr lang="en-US"/>
              <a:pPr/>
              <a:t>‹#›</a:t>
            </a:fld>
            <a:endParaRPr lang="en-US"/>
          </a:p>
        </p:txBody>
      </p:sp>
    </p:spTree>
    <p:extLst>
      <p:ext uri="{BB962C8B-B14F-4D97-AF65-F5344CB8AC3E}">
        <p14:creationId xmlns:p14="http://schemas.microsoft.com/office/powerpoint/2010/main" val="6062445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DCBB336-91D3-4B3B-BD27-AEC8EE4592F7}" type="datetimeFigureOut">
              <a:rPr lang="en-US">
                <a:solidFill>
                  <a:prstClr val="black">
                    <a:tint val="75000"/>
                  </a:prstClr>
                </a:solidFill>
              </a:rPr>
              <a:pPr>
                <a:defRPr/>
              </a:pPr>
              <a:t>17/03/19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6B9EBFB-9282-4306-BE97-81CC9BF51DA3}" type="slidenum">
              <a:rPr lang="en-US"/>
              <a:pPr/>
              <a:t>‹#›</a:t>
            </a:fld>
            <a:endParaRPr lang="en-US"/>
          </a:p>
        </p:txBody>
      </p:sp>
    </p:spTree>
    <p:extLst>
      <p:ext uri="{BB962C8B-B14F-4D97-AF65-F5344CB8AC3E}">
        <p14:creationId xmlns:p14="http://schemas.microsoft.com/office/powerpoint/2010/main" val="6696447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BA550D4-8E3C-444F-A1C1-A1E784DD082C}" type="datetimeFigureOut">
              <a:rPr lang="en-US">
                <a:solidFill>
                  <a:prstClr val="black">
                    <a:tint val="75000"/>
                  </a:prstClr>
                </a:solidFill>
              </a:rPr>
              <a:pPr>
                <a:defRPr/>
              </a:pPr>
              <a:t>17/03/19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F624DB8-75B4-457B-AFDD-957D488C98C8}" type="slidenum">
              <a:rPr lang="en-US"/>
              <a:pPr/>
              <a:t>‹#›</a:t>
            </a:fld>
            <a:endParaRPr lang="en-US"/>
          </a:p>
        </p:txBody>
      </p:sp>
    </p:spTree>
    <p:extLst>
      <p:ext uri="{BB962C8B-B14F-4D97-AF65-F5344CB8AC3E}">
        <p14:creationId xmlns:p14="http://schemas.microsoft.com/office/powerpoint/2010/main" val="23789264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966476F-1643-464A-8B2C-8E531B67A4C0}" type="datetimeFigureOut">
              <a:rPr lang="en-US">
                <a:solidFill>
                  <a:prstClr val="black">
                    <a:tint val="75000"/>
                  </a:prstClr>
                </a:solidFill>
              </a:rPr>
              <a:pPr>
                <a:defRPr/>
              </a:pPr>
              <a:t>17/03/19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21EF46D-809C-40B8-B81D-10D34E028219}" type="slidenum">
              <a:rPr lang="en-US"/>
              <a:pPr/>
              <a:t>‹#›</a:t>
            </a:fld>
            <a:endParaRPr lang="en-US"/>
          </a:p>
        </p:txBody>
      </p:sp>
    </p:spTree>
    <p:extLst>
      <p:ext uri="{BB962C8B-B14F-4D97-AF65-F5344CB8AC3E}">
        <p14:creationId xmlns:p14="http://schemas.microsoft.com/office/powerpoint/2010/main" val="9217453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533FB34-7BA6-4A87-868F-77A0ECB11FE7}" type="datetimeFigureOut">
              <a:rPr lang="en-US">
                <a:solidFill>
                  <a:prstClr val="black">
                    <a:tint val="75000"/>
                  </a:prstClr>
                </a:solidFill>
              </a:rPr>
              <a:pPr>
                <a:defRPr/>
              </a:pPr>
              <a:t>17/03/19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3D43633-088B-4C33-B6DC-F6AE01771390}" type="slidenum">
              <a:rPr lang="en-US"/>
              <a:pPr/>
              <a:t>‹#›</a:t>
            </a:fld>
            <a:endParaRPr lang="en-US"/>
          </a:p>
        </p:txBody>
      </p:sp>
    </p:spTree>
    <p:extLst>
      <p:ext uri="{BB962C8B-B14F-4D97-AF65-F5344CB8AC3E}">
        <p14:creationId xmlns:p14="http://schemas.microsoft.com/office/powerpoint/2010/main" val="41256125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86839AC-A975-4B96-89AA-674D0AA46903}" type="datetimeFigureOut">
              <a:rPr lang="en-US">
                <a:solidFill>
                  <a:prstClr val="black">
                    <a:tint val="75000"/>
                  </a:prstClr>
                </a:solidFill>
              </a:rPr>
              <a:pPr>
                <a:defRPr/>
              </a:pPr>
              <a:t>17/03/19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9420DCBB-91F7-4F21-BEF4-26F73BEFB989}" type="slidenum">
              <a:rPr lang="en-US"/>
              <a:pPr/>
              <a:t>‹#›</a:t>
            </a:fld>
            <a:endParaRPr lang="en-US"/>
          </a:p>
        </p:txBody>
      </p:sp>
    </p:spTree>
    <p:extLst>
      <p:ext uri="{BB962C8B-B14F-4D97-AF65-F5344CB8AC3E}">
        <p14:creationId xmlns:p14="http://schemas.microsoft.com/office/powerpoint/2010/main" val="2107029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D691D1-011B-42E7-B7F4-4A6800C3D8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6DBAA568-16FD-4D42-A8D5-107B0FADA7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8A258576-FD74-4C6F-8B97-F734B35B6188}"/>
              </a:ext>
            </a:extLst>
          </p:cNvPr>
          <p:cNvSpPr>
            <a:spLocks noGrp="1"/>
          </p:cNvSpPr>
          <p:nvPr>
            <p:ph type="dt" sz="half" idx="10"/>
          </p:nvPr>
        </p:nvSpPr>
        <p:spPr/>
        <p:txBody>
          <a:bodyPr/>
          <a:lstStyle/>
          <a:p>
            <a:fld id="{B38170C2-AFE9-4EB0-AAEF-36CD7B877BC7}" type="datetimeFigureOut">
              <a:rPr lang="en-GB" smtClean="0"/>
              <a:t>17/03/2019</a:t>
            </a:fld>
            <a:endParaRPr lang="en-GB"/>
          </a:p>
        </p:txBody>
      </p:sp>
      <p:sp>
        <p:nvSpPr>
          <p:cNvPr id="5" name="Footer Placeholder 4">
            <a:extLst>
              <a:ext uri="{FF2B5EF4-FFF2-40B4-BE49-F238E27FC236}">
                <a16:creationId xmlns:a16="http://schemas.microsoft.com/office/drawing/2014/main" xmlns="" id="{12FD5B5F-D8FB-4389-B9D5-D81D4CDE22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D392F09C-FF64-4C42-82EB-A577815843AA}"/>
              </a:ext>
            </a:extLst>
          </p:cNvPr>
          <p:cNvSpPr>
            <a:spLocks noGrp="1"/>
          </p:cNvSpPr>
          <p:nvPr>
            <p:ph type="sldNum" sz="quarter" idx="12"/>
          </p:nvPr>
        </p:nvSpPr>
        <p:spPr/>
        <p:txBody>
          <a:bodyPr/>
          <a:lstStyle/>
          <a:p>
            <a:fld id="{F4068089-853D-443C-A26C-FF26C2F63F6E}" type="slidenum">
              <a:rPr lang="en-GB" smtClean="0"/>
              <a:t>‹#›</a:t>
            </a:fld>
            <a:endParaRPr lang="en-GB"/>
          </a:p>
        </p:txBody>
      </p:sp>
    </p:spTree>
    <p:extLst>
      <p:ext uri="{BB962C8B-B14F-4D97-AF65-F5344CB8AC3E}">
        <p14:creationId xmlns:p14="http://schemas.microsoft.com/office/powerpoint/2010/main" val="3280331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84DE0CF-6C8A-4C01-8D23-D177C0E2F682}" type="datetimeFigureOut">
              <a:rPr lang="en-US">
                <a:solidFill>
                  <a:prstClr val="black">
                    <a:tint val="75000"/>
                  </a:prstClr>
                </a:solidFill>
              </a:rPr>
              <a:pPr>
                <a:defRPr/>
              </a:pPr>
              <a:t>17/03/19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2BD154E4-7E58-4ACF-8347-F40C1BFDAD68}" type="slidenum">
              <a:rPr lang="en-US"/>
              <a:pPr/>
              <a:t>‹#›</a:t>
            </a:fld>
            <a:endParaRPr lang="en-US"/>
          </a:p>
        </p:txBody>
      </p:sp>
    </p:spTree>
    <p:extLst>
      <p:ext uri="{BB962C8B-B14F-4D97-AF65-F5344CB8AC3E}">
        <p14:creationId xmlns:p14="http://schemas.microsoft.com/office/powerpoint/2010/main" val="28378094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6F7A18A-3BAC-4C77-BEB0-CF01B0A59E28}" type="datetimeFigureOut">
              <a:rPr lang="en-US">
                <a:solidFill>
                  <a:prstClr val="black">
                    <a:tint val="75000"/>
                  </a:prstClr>
                </a:solidFill>
              </a:rPr>
              <a:pPr>
                <a:defRPr/>
              </a:pPr>
              <a:t>17/03/19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273A91B-E61E-4986-B5B5-11F6591A30B0}" type="slidenum">
              <a:rPr lang="en-US"/>
              <a:pPr/>
              <a:t>‹#›</a:t>
            </a:fld>
            <a:endParaRPr lang="en-US"/>
          </a:p>
        </p:txBody>
      </p:sp>
    </p:spTree>
    <p:extLst>
      <p:ext uri="{BB962C8B-B14F-4D97-AF65-F5344CB8AC3E}">
        <p14:creationId xmlns:p14="http://schemas.microsoft.com/office/powerpoint/2010/main" val="24257230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5155CC9-AC9E-473D-864C-C30A96D5E3C8}" type="datetimeFigureOut">
              <a:rPr lang="en-US">
                <a:solidFill>
                  <a:prstClr val="black">
                    <a:tint val="75000"/>
                  </a:prstClr>
                </a:solidFill>
              </a:rPr>
              <a:pPr>
                <a:defRPr/>
              </a:pPr>
              <a:t>17/03/19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FDD67C1-2BAB-4247-AA76-7F25EA66ADB4}" type="slidenum">
              <a:rPr lang="en-US"/>
              <a:pPr/>
              <a:t>‹#›</a:t>
            </a:fld>
            <a:endParaRPr lang="en-US"/>
          </a:p>
        </p:txBody>
      </p:sp>
    </p:spTree>
    <p:extLst>
      <p:ext uri="{BB962C8B-B14F-4D97-AF65-F5344CB8AC3E}">
        <p14:creationId xmlns:p14="http://schemas.microsoft.com/office/powerpoint/2010/main" val="4245843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19A9A24-E0E4-4FB6-ADE4-A227AD2C9AF0}" type="datetimeFigureOut">
              <a:rPr lang="en-US">
                <a:solidFill>
                  <a:prstClr val="black">
                    <a:tint val="75000"/>
                  </a:prstClr>
                </a:solidFill>
              </a:rPr>
              <a:pPr>
                <a:defRPr/>
              </a:pPr>
              <a:t>17/03/19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265525D-35FC-485E-AEE5-341F70FBC02C}" type="slidenum">
              <a:rPr lang="en-US"/>
              <a:pPr/>
              <a:t>‹#›</a:t>
            </a:fld>
            <a:endParaRPr lang="en-US"/>
          </a:p>
        </p:txBody>
      </p:sp>
    </p:spTree>
    <p:extLst>
      <p:ext uri="{BB962C8B-B14F-4D97-AF65-F5344CB8AC3E}">
        <p14:creationId xmlns:p14="http://schemas.microsoft.com/office/powerpoint/2010/main" val="27653214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1C20D5F-1908-4173-8BDA-4A951B5DFCB2}" type="datetimeFigureOut">
              <a:rPr lang="en-US">
                <a:solidFill>
                  <a:prstClr val="black">
                    <a:tint val="75000"/>
                  </a:prstClr>
                </a:solidFill>
              </a:rPr>
              <a:pPr>
                <a:defRPr/>
              </a:pPr>
              <a:t>17/03/19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013909F-168A-4CB7-8A78-C6E7FAC37C5C}" type="slidenum">
              <a:rPr lang="en-US"/>
              <a:pPr/>
              <a:t>‹#›</a:t>
            </a:fld>
            <a:endParaRPr lang="en-US"/>
          </a:p>
        </p:txBody>
      </p:sp>
    </p:spTree>
    <p:extLst>
      <p:ext uri="{BB962C8B-B14F-4D97-AF65-F5344CB8AC3E}">
        <p14:creationId xmlns:p14="http://schemas.microsoft.com/office/powerpoint/2010/main" val="3251986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921D77-AE4A-4490-B976-63A9B6012B7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17D2E3B7-99F4-44DD-AAAD-74E75450D32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EA1D4D9D-EB96-4CAD-97C8-F1DB32C7DE1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59137816-1715-4345-AACA-1A85F548E16A}"/>
              </a:ext>
            </a:extLst>
          </p:cNvPr>
          <p:cNvSpPr>
            <a:spLocks noGrp="1"/>
          </p:cNvSpPr>
          <p:nvPr>
            <p:ph type="dt" sz="half" idx="10"/>
          </p:nvPr>
        </p:nvSpPr>
        <p:spPr/>
        <p:txBody>
          <a:bodyPr/>
          <a:lstStyle/>
          <a:p>
            <a:fld id="{B38170C2-AFE9-4EB0-AAEF-36CD7B877BC7}" type="datetimeFigureOut">
              <a:rPr lang="en-GB" smtClean="0"/>
              <a:t>17/03/2019</a:t>
            </a:fld>
            <a:endParaRPr lang="en-GB"/>
          </a:p>
        </p:txBody>
      </p:sp>
      <p:sp>
        <p:nvSpPr>
          <p:cNvPr id="6" name="Footer Placeholder 5">
            <a:extLst>
              <a:ext uri="{FF2B5EF4-FFF2-40B4-BE49-F238E27FC236}">
                <a16:creationId xmlns:a16="http://schemas.microsoft.com/office/drawing/2014/main" xmlns="" id="{A33BAADA-5C86-4E4A-9A4D-6ACB3E07A5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FF8C97A0-33C5-42E8-BFFE-2846DCDE3DC1}"/>
              </a:ext>
            </a:extLst>
          </p:cNvPr>
          <p:cNvSpPr>
            <a:spLocks noGrp="1"/>
          </p:cNvSpPr>
          <p:nvPr>
            <p:ph type="sldNum" sz="quarter" idx="12"/>
          </p:nvPr>
        </p:nvSpPr>
        <p:spPr/>
        <p:txBody>
          <a:bodyPr/>
          <a:lstStyle/>
          <a:p>
            <a:fld id="{F4068089-853D-443C-A26C-FF26C2F63F6E}" type="slidenum">
              <a:rPr lang="en-GB" smtClean="0"/>
              <a:t>‹#›</a:t>
            </a:fld>
            <a:endParaRPr lang="en-GB"/>
          </a:p>
        </p:txBody>
      </p:sp>
    </p:spTree>
    <p:extLst>
      <p:ext uri="{BB962C8B-B14F-4D97-AF65-F5344CB8AC3E}">
        <p14:creationId xmlns:p14="http://schemas.microsoft.com/office/powerpoint/2010/main" val="259650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023A1F-1E5B-4032-B684-232FA7CFB6C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46A3022-D482-4749-ACA9-2B83C2470C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A0A69F3E-6C27-44F2-B86F-6334993BE3E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F310CAB2-9F9A-4BCF-A19E-4C3F562CD7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0C95E6A3-0D99-43E9-86A6-EDC5C767E68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57A11051-8069-49FD-A4F7-7731DFC143C1}"/>
              </a:ext>
            </a:extLst>
          </p:cNvPr>
          <p:cNvSpPr>
            <a:spLocks noGrp="1"/>
          </p:cNvSpPr>
          <p:nvPr>
            <p:ph type="dt" sz="half" idx="10"/>
          </p:nvPr>
        </p:nvSpPr>
        <p:spPr/>
        <p:txBody>
          <a:bodyPr/>
          <a:lstStyle/>
          <a:p>
            <a:fld id="{B38170C2-AFE9-4EB0-AAEF-36CD7B877BC7}" type="datetimeFigureOut">
              <a:rPr lang="en-GB" smtClean="0"/>
              <a:t>17/03/2019</a:t>
            </a:fld>
            <a:endParaRPr lang="en-GB"/>
          </a:p>
        </p:txBody>
      </p:sp>
      <p:sp>
        <p:nvSpPr>
          <p:cNvPr id="8" name="Footer Placeholder 7">
            <a:extLst>
              <a:ext uri="{FF2B5EF4-FFF2-40B4-BE49-F238E27FC236}">
                <a16:creationId xmlns:a16="http://schemas.microsoft.com/office/drawing/2014/main" xmlns="" id="{6C3EF240-BC28-4102-9839-83D5EA9DB1B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F53161C4-40FF-4997-9E56-5CBA1A8CDAF0}"/>
              </a:ext>
            </a:extLst>
          </p:cNvPr>
          <p:cNvSpPr>
            <a:spLocks noGrp="1"/>
          </p:cNvSpPr>
          <p:nvPr>
            <p:ph type="sldNum" sz="quarter" idx="12"/>
          </p:nvPr>
        </p:nvSpPr>
        <p:spPr/>
        <p:txBody>
          <a:bodyPr/>
          <a:lstStyle/>
          <a:p>
            <a:fld id="{F4068089-853D-443C-A26C-FF26C2F63F6E}" type="slidenum">
              <a:rPr lang="en-GB" smtClean="0"/>
              <a:t>‹#›</a:t>
            </a:fld>
            <a:endParaRPr lang="en-GB"/>
          </a:p>
        </p:txBody>
      </p:sp>
    </p:spTree>
    <p:extLst>
      <p:ext uri="{BB962C8B-B14F-4D97-AF65-F5344CB8AC3E}">
        <p14:creationId xmlns:p14="http://schemas.microsoft.com/office/powerpoint/2010/main" val="2686972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88A21D-6FA4-4397-879D-B6C4C02650E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5532464E-04FD-4992-8B33-65CC11CD951E}"/>
              </a:ext>
            </a:extLst>
          </p:cNvPr>
          <p:cNvSpPr>
            <a:spLocks noGrp="1"/>
          </p:cNvSpPr>
          <p:nvPr>
            <p:ph type="dt" sz="half" idx="10"/>
          </p:nvPr>
        </p:nvSpPr>
        <p:spPr/>
        <p:txBody>
          <a:bodyPr/>
          <a:lstStyle/>
          <a:p>
            <a:fld id="{B38170C2-AFE9-4EB0-AAEF-36CD7B877BC7}" type="datetimeFigureOut">
              <a:rPr lang="en-GB" smtClean="0"/>
              <a:t>17/03/2019</a:t>
            </a:fld>
            <a:endParaRPr lang="en-GB"/>
          </a:p>
        </p:txBody>
      </p:sp>
      <p:sp>
        <p:nvSpPr>
          <p:cNvPr id="4" name="Footer Placeholder 3">
            <a:extLst>
              <a:ext uri="{FF2B5EF4-FFF2-40B4-BE49-F238E27FC236}">
                <a16:creationId xmlns:a16="http://schemas.microsoft.com/office/drawing/2014/main" xmlns="" id="{007D0DFE-A6F5-4847-B546-75E2FE1F4AE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53739144-E5B9-47E3-82E4-393A726C9AA1}"/>
              </a:ext>
            </a:extLst>
          </p:cNvPr>
          <p:cNvSpPr>
            <a:spLocks noGrp="1"/>
          </p:cNvSpPr>
          <p:nvPr>
            <p:ph type="sldNum" sz="quarter" idx="12"/>
          </p:nvPr>
        </p:nvSpPr>
        <p:spPr/>
        <p:txBody>
          <a:bodyPr/>
          <a:lstStyle/>
          <a:p>
            <a:fld id="{F4068089-853D-443C-A26C-FF26C2F63F6E}" type="slidenum">
              <a:rPr lang="en-GB" smtClean="0"/>
              <a:t>‹#›</a:t>
            </a:fld>
            <a:endParaRPr lang="en-GB"/>
          </a:p>
        </p:txBody>
      </p:sp>
    </p:spTree>
    <p:extLst>
      <p:ext uri="{BB962C8B-B14F-4D97-AF65-F5344CB8AC3E}">
        <p14:creationId xmlns:p14="http://schemas.microsoft.com/office/powerpoint/2010/main" val="4114983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08E3836-A3AA-4701-B856-28AD3CF5A047}"/>
              </a:ext>
            </a:extLst>
          </p:cNvPr>
          <p:cNvSpPr>
            <a:spLocks noGrp="1"/>
          </p:cNvSpPr>
          <p:nvPr>
            <p:ph type="dt" sz="half" idx="10"/>
          </p:nvPr>
        </p:nvSpPr>
        <p:spPr/>
        <p:txBody>
          <a:bodyPr/>
          <a:lstStyle/>
          <a:p>
            <a:fld id="{B38170C2-AFE9-4EB0-AAEF-36CD7B877BC7}" type="datetimeFigureOut">
              <a:rPr lang="en-GB" smtClean="0"/>
              <a:t>17/03/2019</a:t>
            </a:fld>
            <a:endParaRPr lang="en-GB"/>
          </a:p>
        </p:txBody>
      </p:sp>
      <p:sp>
        <p:nvSpPr>
          <p:cNvPr id="3" name="Footer Placeholder 2">
            <a:extLst>
              <a:ext uri="{FF2B5EF4-FFF2-40B4-BE49-F238E27FC236}">
                <a16:creationId xmlns:a16="http://schemas.microsoft.com/office/drawing/2014/main" xmlns="" id="{5CE38C67-56E8-4990-B184-0CFE95D82F4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65BC290D-4F8B-43E3-8F11-452B3B271749}"/>
              </a:ext>
            </a:extLst>
          </p:cNvPr>
          <p:cNvSpPr>
            <a:spLocks noGrp="1"/>
          </p:cNvSpPr>
          <p:nvPr>
            <p:ph type="sldNum" sz="quarter" idx="12"/>
          </p:nvPr>
        </p:nvSpPr>
        <p:spPr/>
        <p:txBody>
          <a:bodyPr/>
          <a:lstStyle/>
          <a:p>
            <a:fld id="{F4068089-853D-443C-A26C-FF26C2F63F6E}" type="slidenum">
              <a:rPr lang="en-GB" smtClean="0"/>
              <a:t>‹#›</a:t>
            </a:fld>
            <a:endParaRPr lang="en-GB"/>
          </a:p>
        </p:txBody>
      </p:sp>
    </p:spTree>
    <p:extLst>
      <p:ext uri="{BB962C8B-B14F-4D97-AF65-F5344CB8AC3E}">
        <p14:creationId xmlns:p14="http://schemas.microsoft.com/office/powerpoint/2010/main" val="3034577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3ABE36-362B-43E9-8571-35A59F779A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2B9B1042-D843-4953-8474-8134404F6D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5785FF3F-89CF-4C70-A325-274BC20F84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6922570-435F-42A8-8876-C96F26AB3B56}"/>
              </a:ext>
            </a:extLst>
          </p:cNvPr>
          <p:cNvSpPr>
            <a:spLocks noGrp="1"/>
          </p:cNvSpPr>
          <p:nvPr>
            <p:ph type="dt" sz="half" idx="10"/>
          </p:nvPr>
        </p:nvSpPr>
        <p:spPr/>
        <p:txBody>
          <a:bodyPr/>
          <a:lstStyle/>
          <a:p>
            <a:fld id="{B38170C2-AFE9-4EB0-AAEF-36CD7B877BC7}" type="datetimeFigureOut">
              <a:rPr lang="en-GB" smtClean="0"/>
              <a:t>17/03/2019</a:t>
            </a:fld>
            <a:endParaRPr lang="en-GB"/>
          </a:p>
        </p:txBody>
      </p:sp>
      <p:sp>
        <p:nvSpPr>
          <p:cNvPr id="6" name="Footer Placeholder 5">
            <a:extLst>
              <a:ext uri="{FF2B5EF4-FFF2-40B4-BE49-F238E27FC236}">
                <a16:creationId xmlns:a16="http://schemas.microsoft.com/office/drawing/2014/main" xmlns="" id="{12D03011-6C11-48AD-8F77-4B4145E6EA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DFA928D3-7CFF-451F-948E-B1072188A99E}"/>
              </a:ext>
            </a:extLst>
          </p:cNvPr>
          <p:cNvSpPr>
            <a:spLocks noGrp="1"/>
          </p:cNvSpPr>
          <p:nvPr>
            <p:ph type="sldNum" sz="quarter" idx="12"/>
          </p:nvPr>
        </p:nvSpPr>
        <p:spPr/>
        <p:txBody>
          <a:bodyPr/>
          <a:lstStyle/>
          <a:p>
            <a:fld id="{F4068089-853D-443C-A26C-FF26C2F63F6E}" type="slidenum">
              <a:rPr lang="en-GB" smtClean="0"/>
              <a:t>‹#›</a:t>
            </a:fld>
            <a:endParaRPr lang="en-GB"/>
          </a:p>
        </p:txBody>
      </p:sp>
    </p:spTree>
    <p:extLst>
      <p:ext uri="{BB962C8B-B14F-4D97-AF65-F5344CB8AC3E}">
        <p14:creationId xmlns:p14="http://schemas.microsoft.com/office/powerpoint/2010/main" val="3602920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4C0946-1692-4986-8F4A-57C138222A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39DA7CD8-2C74-4CF2-A01F-1EDE66B364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FBA50417-1A06-4D1E-B25F-E3CAA71111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22F1B126-D927-471F-91A0-71C5E3A37EA7}"/>
              </a:ext>
            </a:extLst>
          </p:cNvPr>
          <p:cNvSpPr>
            <a:spLocks noGrp="1"/>
          </p:cNvSpPr>
          <p:nvPr>
            <p:ph type="dt" sz="half" idx="10"/>
          </p:nvPr>
        </p:nvSpPr>
        <p:spPr/>
        <p:txBody>
          <a:bodyPr/>
          <a:lstStyle/>
          <a:p>
            <a:fld id="{B38170C2-AFE9-4EB0-AAEF-36CD7B877BC7}" type="datetimeFigureOut">
              <a:rPr lang="en-GB" smtClean="0"/>
              <a:t>17/03/2019</a:t>
            </a:fld>
            <a:endParaRPr lang="en-GB"/>
          </a:p>
        </p:txBody>
      </p:sp>
      <p:sp>
        <p:nvSpPr>
          <p:cNvPr id="6" name="Footer Placeholder 5">
            <a:extLst>
              <a:ext uri="{FF2B5EF4-FFF2-40B4-BE49-F238E27FC236}">
                <a16:creationId xmlns:a16="http://schemas.microsoft.com/office/drawing/2014/main" xmlns="" id="{F5222F5F-CFD4-4AD3-828D-0E75504E7D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52077EC0-91D1-4CCC-960A-70FBE40F40B2}"/>
              </a:ext>
            </a:extLst>
          </p:cNvPr>
          <p:cNvSpPr>
            <a:spLocks noGrp="1"/>
          </p:cNvSpPr>
          <p:nvPr>
            <p:ph type="sldNum" sz="quarter" idx="12"/>
          </p:nvPr>
        </p:nvSpPr>
        <p:spPr/>
        <p:txBody>
          <a:bodyPr/>
          <a:lstStyle/>
          <a:p>
            <a:fld id="{F4068089-853D-443C-A26C-FF26C2F63F6E}" type="slidenum">
              <a:rPr lang="en-GB" smtClean="0"/>
              <a:t>‹#›</a:t>
            </a:fld>
            <a:endParaRPr lang="en-GB"/>
          </a:p>
        </p:txBody>
      </p:sp>
    </p:spTree>
    <p:extLst>
      <p:ext uri="{BB962C8B-B14F-4D97-AF65-F5344CB8AC3E}">
        <p14:creationId xmlns:p14="http://schemas.microsoft.com/office/powerpoint/2010/main" val="1466243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60826D6-04BE-47E5-9CD9-7238F7FC3A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63EA0110-86DB-4678-867D-0EBA2BF3F8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F4192B6-2775-4989-85A5-B17C9C0574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8170C2-AFE9-4EB0-AAEF-36CD7B877BC7}" type="datetimeFigureOut">
              <a:rPr lang="en-GB" smtClean="0"/>
              <a:t>17/03/2019</a:t>
            </a:fld>
            <a:endParaRPr lang="en-GB"/>
          </a:p>
        </p:txBody>
      </p:sp>
      <p:sp>
        <p:nvSpPr>
          <p:cNvPr id="5" name="Footer Placeholder 4">
            <a:extLst>
              <a:ext uri="{FF2B5EF4-FFF2-40B4-BE49-F238E27FC236}">
                <a16:creationId xmlns:a16="http://schemas.microsoft.com/office/drawing/2014/main" xmlns="" id="{40F1EE3C-DEC7-4CA5-8EC1-14FC913BCA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FE1E9117-32EE-48FB-868B-4F9E210464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068089-853D-443C-A26C-FF26C2F63F6E}" type="slidenum">
              <a:rPr lang="en-GB" smtClean="0"/>
              <a:t>‹#›</a:t>
            </a:fld>
            <a:endParaRPr lang="en-GB"/>
          </a:p>
        </p:txBody>
      </p:sp>
    </p:spTree>
    <p:extLst>
      <p:ext uri="{BB962C8B-B14F-4D97-AF65-F5344CB8AC3E}">
        <p14:creationId xmlns:p14="http://schemas.microsoft.com/office/powerpoint/2010/main" val="1586768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A7FD4284-6B27-487A-B7FC-09BA0D5A7CA9}"/>
              </a:ext>
            </a:extLst>
          </p:cNvPr>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CDB0EF89-7CE4-499C-AA5F-8DBA9D35C196}"/>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35230580-5AC4-41F3-93DC-FFD95663432A}"/>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cs typeface="Arial" panose="020B0604020202020204" pitchFamily="34" charset="0"/>
              </a:defRPr>
            </a:lvl1pPr>
          </a:lstStyle>
          <a:p>
            <a:pPr>
              <a:defRPr/>
            </a:pPr>
            <a:endParaRPr lang="en-US"/>
          </a:p>
        </p:txBody>
      </p:sp>
      <p:sp>
        <p:nvSpPr>
          <p:cNvPr id="5" name="Footer Placeholder 4">
            <a:extLst>
              <a:ext uri="{FF2B5EF4-FFF2-40B4-BE49-F238E27FC236}">
                <a16:creationId xmlns:a16="http://schemas.microsoft.com/office/drawing/2014/main" xmlns="" id="{04E6FAEC-4B45-4613-A4E3-0D1230F272D7}"/>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cs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xmlns="" id="{A1A3A88F-3926-443A-8563-16A5ED0B8ED6}"/>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fld id="{D5A42E52-9F4F-4B95-B403-2B84B8128057}" type="slidenum">
              <a:rPr lang="ar-SA" altLang="en-US"/>
              <a:pPr/>
              <a:t>‹#›</a:t>
            </a:fld>
            <a:endParaRPr lang="en-US" altLang="en-US"/>
          </a:p>
        </p:txBody>
      </p:sp>
    </p:spTree>
    <p:extLst>
      <p:ext uri="{BB962C8B-B14F-4D97-AF65-F5344CB8AC3E}">
        <p14:creationId xmlns:p14="http://schemas.microsoft.com/office/powerpoint/2010/main" val="9366133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09" r:id="rId12"/>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69E55CD-9667-4843-A3F7-527B71A3E311}" type="datetimeFigureOut">
              <a:rPr lang="en-US">
                <a:solidFill>
                  <a:prstClr val="black">
                    <a:tint val="75000"/>
                  </a:prstClr>
                </a:solidFill>
              </a:rPr>
              <a:pPr>
                <a:defRPr/>
              </a:pPr>
              <a:t>17/03/19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3B874804-0199-4C96-AF44-46665DEA1003}" type="slidenum">
              <a:rPr lang="en-US">
                <a:cs typeface="Arial" panose="020B0604020202020204" pitchFamily="34" charset="0"/>
              </a:rPr>
              <a:pPr fontAlgn="base">
                <a:spcBef>
                  <a:spcPct val="0"/>
                </a:spcBef>
                <a:spcAft>
                  <a:spcPct val="0"/>
                </a:spcAft>
              </a:pPr>
              <a:t>‹#›</a:t>
            </a:fld>
            <a:endParaRPr lang="en-US">
              <a:cs typeface="Arial" panose="020B0604020202020204" pitchFamily="34" charset="0"/>
            </a:endParaRPr>
          </a:p>
        </p:txBody>
      </p:sp>
    </p:spTree>
    <p:extLst>
      <p:ext uri="{BB962C8B-B14F-4D97-AF65-F5344CB8AC3E}">
        <p14:creationId xmlns:p14="http://schemas.microsoft.com/office/powerpoint/2010/main" val="35191552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solarviews.com/cap/sun/sun.htm" TargetMode="Externa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hyperlink" Target="http://www.solarviews.com/cap/sun/sun.htm" TargetMode="External"/><Relationship Id="rId2" Type="http://schemas.openxmlformats.org/officeDocument/2006/relationships/image" Target="../media/image30.png"/><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solarviews.com/cap/vss/VSS00031.htm" TargetMode="Externa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solarviews.com/cap/vss/VSS00031.htm" TargetMode="Externa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hyperlink" Target="http://www.solarviews.com/cap/vss/VSS00031.htm" TargetMode="External"/><Relationship Id="rId2" Type="http://schemas.openxmlformats.org/officeDocument/2006/relationships/image" Target="../media/image33.jpeg"/><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google.com.sa/imgres?imgurl=http://www.bigpicture.in/wp-content/uploads/2010/09/AwardWinningPhotographysFromTheCategoryAstronomy_006.jpg&amp;imgrefurl=http://www.tiraq.com/vb/showthread.php?t=21128&amp;usg=__3uG3IQyGtajUNtZyZqug6vmFPO4=&amp;h=483&amp;w=660&amp;sz=52&amp;hl=ar&amp;start=18&amp;zoom=1&amp;tbnid=lGmLUpiQuKU-DM:&amp;tbnh=101&amp;tbnw=138&amp;ei=4uOdTv-rLseA4gTP67XaCQ&amp;prev=/search?q=solar+photosphere+corona&amp;hl=ar&amp;safe=active&amp;sa=N&amp;gbv=2&amp;tbm=isch&amp;itbs=1" TargetMode="Externa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31.jpeg"/><Relationship Id="rId4" Type="http://schemas.openxmlformats.org/officeDocument/2006/relationships/hyperlink" Target="http://www.solarviews.com/cap/vss/VSS00031.htm"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google.com.sa/imgres?imgurl=http://abyss.uoregon.edu/~js/images/granulation.jpg&amp;imgrefurl=http://abyss.uoregon.edu/~js/ast121/lectures/lec23.html&amp;usg=__XZcf8NPtzN5DO2tWyTX60opWNgc=&amp;h=1249&amp;w=1385&amp;sz=323&amp;hl=ar&amp;start=6&amp;zoom=1&amp;tbnid=YwpWU9anIM3CMM:&amp;tbnh=135&amp;tbnw=150&amp;ei=mOWdTsDtIIPQ4QTNw6DYCQ&amp;prev=/search?q=solar+granulations&amp;hl=ar&amp;safe=active&amp;sa=N&amp;gbv=2&amp;tbm=isch&amp;itbs=1" TargetMode="Externa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jpe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ar.wikipedia.org/wiki/%D8%B5%D9%88%D8%B1%D8%A9:Polarlicht_2.jpg" TargetMode="Externa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25.xml"/><Relationship Id="rId4" Type="http://schemas.openxmlformats.org/officeDocument/2006/relationships/image" Target="../media/image43.jpeg"/></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xmlns=""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xmlns=""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xmlns=""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xmlns=""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xmlns=""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xmlns=""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xmlns=""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xmlns=""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xmlns=""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xmlns=""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xmlns=""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xmlns=""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xmlns=""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xmlns=""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xmlns=""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xmlns=""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xmlns=""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xmlns=""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xmlns=""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pic>
        <p:nvPicPr>
          <p:cNvPr id="26" name="Content Placeholder 4" descr="A picture containing indoor, food&#10;&#10;Description automatically generated">
            <a:extLst>
              <a:ext uri="{FF2B5EF4-FFF2-40B4-BE49-F238E27FC236}">
                <a16:creationId xmlns:a16="http://schemas.microsoft.com/office/drawing/2014/main" xmlns="" id="{B3D0DA24-6EE2-4420-A6FF-951518B3369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77376" y="1961765"/>
            <a:ext cx="6248063" cy="4125031"/>
          </a:xfrm>
          <a:prstGeom prst="rect">
            <a:avLst/>
          </a:prstGeom>
        </p:spPr>
      </p:pic>
      <p:pic>
        <p:nvPicPr>
          <p:cNvPr id="27" name="Picture 26">
            <a:extLst>
              <a:ext uri="{FF2B5EF4-FFF2-40B4-BE49-F238E27FC236}">
                <a16:creationId xmlns:a16="http://schemas.microsoft.com/office/drawing/2014/main" xmlns="" id="{40792D41-BD75-41B5-B3C3-D4B43B0CBBBC}"/>
              </a:ext>
            </a:extLst>
          </p:cNvPr>
          <p:cNvPicPr>
            <a:picLocks noChangeAspect="1"/>
          </p:cNvPicPr>
          <p:nvPr/>
        </p:nvPicPr>
        <p:blipFill>
          <a:blip r:embed="rId3"/>
          <a:stretch>
            <a:fillRect/>
          </a:stretch>
        </p:blipFill>
        <p:spPr>
          <a:xfrm>
            <a:off x="2200924" y="6482256"/>
            <a:ext cx="9991076" cy="438950"/>
          </a:xfrm>
          <a:prstGeom prst="rect">
            <a:avLst/>
          </a:prstGeom>
        </p:spPr>
      </p:pic>
      <p:sp>
        <p:nvSpPr>
          <p:cNvPr id="2" name="TextBox 1">
            <a:extLst>
              <a:ext uri="{FF2B5EF4-FFF2-40B4-BE49-F238E27FC236}">
                <a16:creationId xmlns:a16="http://schemas.microsoft.com/office/drawing/2014/main" xmlns="" id="{30A928DD-A663-42E8-B892-D8C1488349F7}"/>
              </a:ext>
            </a:extLst>
          </p:cNvPr>
          <p:cNvSpPr txBox="1"/>
          <p:nvPr/>
        </p:nvSpPr>
        <p:spPr>
          <a:xfrm>
            <a:off x="8041092" y="3106531"/>
            <a:ext cx="3162070" cy="1015663"/>
          </a:xfrm>
          <a:prstGeom prst="rect">
            <a:avLst/>
          </a:prstGeom>
          <a:noFill/>
        </p:spPr>
        <p:txBody>
          <a:bodyPr wrap="square" rtlCol="0">
            <a:spAutoFit/>
          </a:bodyPr>
          <a:lstStyle/>
          <a:p>
            <a:pPr algn="r" rtl="1"/>
            <a:r>
              <a:rPr lang="ar-SA" sz="6000" b="1" dirty="0">
                <a:solidFill>
                  <a:srgbClr val="00B050"/>
                </a:solidFill>
              </a:rPr>
              <a:t>فصل الفلك</a:t>
            </a:r>
            <a:endParaRPr lang="en-US" sz="6000" b="1" dirty="0">
              <a:solidFill>
                <a:srgbClr val="00B050"/>
              </a:solidFill>
            </a:endParaRPr>
          </a:p>
        </p:txBody>
      </p:sp>
    </p:spTree>
    <p:extLst>
      <p:ext uri="{BB962C8B-B14F-4D97-AF65-F5344CB8AC3E}">
        <p14:creationId xmlns:p14="http://schemas.microsoft.com/office/powerpoint/2010/main" val="383257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8512C5-3E23-481E-AB10-54508A3E178D}"/>
              </a:ext>
            </a:extLst>
          </p:cNvPr>
          <p:cNvSpPr>
            <a:spLocks noGrp="1"/>
          </p:cNvSpPr>
          <p:nvPr>
            <p:ph type="title"/>
          </p:nvPr>
        </p:nvSpPr>
        <p:spPr>
          <a:xfrm>
            <a:off x="255037" y="136524"/>
            <a:ext cx="11681926" cy="657225"/>
          </a:xfrm>
          <a:solidFill>
            <a:schemeClr val="accent3">
              <a:lumMod val="20000"/>
              <a:lumOff val="80000"/>
            </a:schemeClr>
          </a:solidFill>
        </p:spPr>
        <p:txBody>
          <a:bodyPr rtlCol="0">
            <a:noAutofit/>
          </a:bodyPr>
          <a:lstStyle/>
          <a:p>
            <a:pPr algn="ctr" eaLnBrk="1" fontAlgn="auto" hangingPunct="1">
              <a:spcAft>
                <a:spcPts val="0"/>
              </a:spcAft>
              <a:defRPr/>
            </a:pPr>
            <a:r>
              <a:rPr lang="ar-SA" sz="3200" dirty="0">
                <a:latin typeface="Times New Roman" pitchFamily="18" charset="0"/>
              </a:rPr>
              <a:t> </a:t>
            </a:r>
            <a:r>
              <a:rPr lang="ar-SA" sz="3200" b="1" dirty="0">
                <a:effectLst>
                  <a:outerShdw blurRad="38100" dist="38100" dir="2700000" algn="tl">
                    <a:srgbClr val="000000">
                      <a:alpha val="43137"/>
                    </a:srgbClr>
                  </a:outerShdw>
                </a:effectLst>
                <a:latin typeface="Times New Roman" pitchFamily="18" charset="0"/>
              </a:rPr>
              <a:t>البيروني</a:t>
            </a:r>
            <a:endParaRPr lang="en-US" sz="3200" b="1" dirty="0">
              <a:effectLst>
                <a:outerShdw blurRad="38100" dist="38100" dir="2700000" algn="tl">
                  <a:srgbClr val="000000">
                    <a:alpha val="43137"/>
                  </a:srgbClr>
                </a:outerShdw>
              </a:effectLst>
            </a:endParaRPr>
          </a:p>
        </p:txBody>
      </p:sp>
      <p:sp>
        <p:nvSpPr>
          <p:cNvPr id="6147" name="Content Placeholder 3">
            <a:extLst>
              <a:ext uri="{FF2B5EF4-FFF2-40B4-BE49-F238E27FC236}">
                <a16:creationId xmlns:a16="http://schemas.microsoft.com/office/drawing/2014/main" xmlns="" id="{4F4C0B8D-8247-4E57-8B90-0C18E60AE2B1}"/>
              </a:ext>
            </a:extLst>
          </p:cNvPr>
          <p:cNvSpPr>
            <a:spLocks noGrp="1"/>
          </p:cNvSpPr>
          <p:nvPr>
            <p:ph sz="half" idx="1"/>
          </p:nvPr>
        </p:nvSpPr>
        <p:spPr>
          <a:xfrm>
            <a:off x="4306529" y="880868"/>
            <a:ext cx="7412721" cy="2319531"/>
          </a:xfrm>
        </p:spPr>
        <p:txBody>
          <a:bodyPr/>
          <a:lstStyle/>
          <a:p>
            <a:pPr algn="r" rtl="1" eaLnBrk="1" hangingPunct="1">
              <a:lnSpc>
                <a:spcPct val="200000"/>
              </a:lnSpc>
            </a:pPr>
            <a:r>
              <a:rPr lang="ar-SA" altLang="en-US" sz="2400" dirty="0"/>
              <a:t> البيروني أبو الريحان محمد بن أحمد البَيْرُوني هو عالم إسلامي، ورحالة وفيلسوف وفلكي وجغرافي، وصيدلي ومؤرخ ومترجم للثقافات الهندية، ووُصِف بأنه أعظم وأفضل العقول التي شهدها تاريخ الثقافة الإسلامي بسبب إنجازاته وإسهاماته خاصة في مجال الفلك.</a:t>
            </a:r>
          </a:p>
          <a:p>
            <a:pPr algn="r" rtl="1" eaLnBrk="1" hangingPunct="1">
              <a:lnSpc>
                <a:spcPct val="200000"/>
              </a:lnSpc>
            </a:pPr>
            <a:r>
              <a:rPr lang="ar-SA" altLang="en-US" sz="2400" dirty="0"/>
              <a:t>ألف العديد من الكتب مثل "الإستيعاب في تسطيح الكرة" و "لتعليل بإجالة الوهم في معاني النظم" و"التفهيم لأوائل صناعة التنجيم"</a:t>
            </a:r>
          </a:p>
          <a:p>
            <a:pPr algn="r" rtl="1" eaLnBrk="1" hangingPunct="1">
              <a:lnSpc>
                <a:spcPct val="200000"/>
              </a:lnSpc>
            </a:pPr>
            <a:endParaRPr lang="ar-SA" altLang="en-US" sz="2400" dirty="0"/>
          </a:p>
          <a:p>
            <a:pPr marL="0" indent="0" algn="r" rtl="1" eaLnBrk="1" hangingPunct="1">
              <a:lnSpc>
                <a:spcPct val="200000"/>
              </a:lnSpc>
              <a:buNone/>
            </a:pPr>
            <a:endParaRPr lang="ar-SA" altLang="en-US" sz="2400" dirty="0"/>
          </a:p>
          <a:p>
            <a:pPr algn="r" rtl="1" eaLnBrk="1" hangingPunct="1">
              <a:lnSpc>
                <a:spcPct val="200000"/>
              </a:lnSpc>
            </a:pPr>
            <a:endParaRPr lang="ar-SA" altLang="en-US" sz="2400" dirty="0"/>
          </a:p>
          <a:p>
            <a:pPr marL="0" indent="0" algn="r" rtl="1" eaLnBrk="1" hangingPunct="1">
              <a:lnSpc>
                <a:spcPct val="200000"/>
              </a:lnSpc>
              <a:buNone/>
            </a:pPr>
            <a:endParaRPr lang="en-US" altLang="en-US" dirty="0">
              <a:cs typeface="Arial" panose="020B0604020202020204" pitchFamily="34" charset="0"/>
            </a:endParaRPr>
          </a:p>
        </p:txBody>
      </p:sp>
      <p:sp>
        <p:nvSpPr>
          <p:cNvPr id="6152" name="Slide Number Placeholder 2">
            <a:extLst>
              <a:ext uri="{FF2B5EF4-FFF2-40B4-BE49-F238E27FC236}">
                <a16:creationId xmlns:a16="http://schemas.microsoft.com/office/drawing/2014/main" xmlns="" id="{C5AFA260-6FDB-4099-B2C6-0CC880294C2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DD6D900-05A0-4E2C-8560-6E20E6063EC5}" type="slidenum">
              <a:rPr kumimoji="0" lang="ar-SA" altLang="en-US" sz="900" b="0" i="0" u="none" strike="noStrike" kern="1200" cap="none" spc="0" normalizeH="0" baseline="0" noProof="0">
                <a:ln>
                  <a:noFill/>
                </a:ln>
                <a:solidFill>
                  <a:srgbClr val="898989"/>
                </a:solidFill>
                <a:effectLst/>
                <a:uLnTx/>
                <a:uFillTx/>
                <a:latin typeface="Tahoma" panose="020B060403050404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altLang="en-US" sz="900" b="0" i="0" u="none" strike="noStrike" kern="1200" cap="none" spc="0" normalizeH="0" baseline="0" noProof="0">
              <a:ln>
                <a:noFill/>
              </a:ln>
              <a:solidFill>
                <a:srgbClr val="898989"/>
              </a:solidFill>
              <a:effectLst/>
              <a:uLnTx/>
              <a:uFillTx/>
              <a:latin typeface="Tahoma" panose="020B0604030504040204" pitchFamily="34" charset="0"/>
              <a:ea typeface="+mn-ea"/>
              <a:cs typeface="Arial" panose="020B0604020202020204" pitchFamily="34" charset="0"/>
            </a:endParaRPr>
          </a:p>
        </p:txBody>
      </p:sp>
      <p:pic>
        <p:nvPicPr>
          <p:cNvPr id="4" name="Picture 3" descr="A close up of text on a black background&#10;&#10;Description automatically generated">
            <a:extLst>
              <a:ext uri="{FF2B5EF4-FFF2-40B4-BE49-F238E27FC236}">
                <a16:creationId xmlns:a16="http://schemas.microsoft.com/office/drawing/2014/main" xmlns="" id="{9427F581-5C1A-4AAD-AFB2-B1DC95AC0F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528" y="1224554"/>
            <a:ext cx="3795853" cy="4202851"/>
          </a:xfrm>
          <a:prstGeom prst="rect">
            <a:avLst/>
          </a:prstGeom>
        </p:spPr>
      </p:pic>
      <p:sp>
        <p:nvSpPr>
          <p:cNvPr id="7" name="Title 1">
            <a:extLst>
              <a:ext uri="{FF2B5EF4-FFF2-40B4-BE49-F238E27FC236}">
                <a16:creationId xmlns:a16="http://schemas.microsoft.com/office/drawing/2014/main" xmlns="" id="{A2BAC843-3C43-4BE1-8C76-A6ACDD6AEFC9}"/>
              </a:ext>
            </a:extLst>
          </p:cNvPr>
          <p:cNvSpPr txBox="1">
            <a:spLocks/>
          </p:cNvSpPr>
          <p:nvPr/>
        </p:nvSpPr>
        <p:spPr bwMode="auto">
          <a:xfrm>
            <a:off x="102636" y="6356351"/>
            <a:ext cx="11986727" cy="312735"/>
          </a:xfrm>
          <a:prstGeom prst="rect">
            <a:avLst/>
          </a:prstGeom>
          <a:solidFill>
            <a:schemeClr val="accent6">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9pPr>
          </a:lstStyle>
          <a:p>
            <a:pPr algn="ctr" rtl="1" eaLnBrk="1" fontAlgn="auto" hangingPunct="1">
              <a:spcAft>
                <a:spcPts val="0"/>
              </a:spcAft>
              <a:defRPr/>
            </a:pPr>
            <a:r>
              <a:rPr lang="ar-SA" sz="1600" b="1" dirty="0"/>
              <a:t>مقدمة في العلوم الطبيعية- فصل الفلك – قسم الكيمياء –جامعة الملك عبد العزيز-2019 م</a:t>
            </a:r>
            <a:endParaRPr lang="en-US" sz="1600" b="1" dirty="0"/>
          </a:p>
        </p:txBody>
      </p:sp>
    </p:spTree>
    <p:extLst>
      <p:ext uri="{BB962C8B-B14F-4D97-AF65-F5344CB8AC3E}">
        <p14:creationId xmlns:p14="http://schemas.microsoft.com/office/powerpoint/2010/main" val="1740819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8512C5-3E23-481E-AB10-54508A3E178D}"/>
              </a:ext>
            </a:extLst>
          </p:cNvPr>
          <p:cNvSpPr>
            <a:spLocks noGrp="1"/>
          </p:cNvSpPr>
          <p:nvPr>
            <p:ph type="title"/>
          </p:nvPr>
        </p:nvSpPr>
        <p:spPr>
          <a:xfrm>
            <a:off x="255037" y="136524"/>
            <a:ext cx="11681926" cy="657225"/>
          </a:xfrm>
          <a:solidFill>
            <a:schemeClr val="accent3">
              <a:lumMod val="20000"/>
              <a:lumOff val="80000"/>
            </a:schemeClr>
          </a:solidFill>
        </p:spPr>
        <p:txBody>
          <a:bodyPr rtlCol="0">
            <a:noAutofit/>
          </a:bodyPr>
          <a:lstStyle/>
          <a:p>
            <a:pPr algn="ctr" eaLnBrk="1" fontAlgn="auto" hangingPunct="1">
              <a:spcAft>
                <a:spcPts val="0"/>
              </a:spcAft>
              <a:defRPr/>
            </a:pPr>
            <a:r>
              <a:rPr lang="ar-SA" sz="3200" dirty="0">
                <a:latin typeface="Times New Roman" pitchFamily="18" charset="0"/>
              </a:rPr>
              <a:t> </a:t>
            </a:r>
            <a:r>
              <a:rPr lang="ar-SA" sz="3200" b="1" dirty="0">
                <a:effectLst>
                  <a:outerShdw blurRad="38100" dist="38100" dir="2700000" algn="tl">
                    <a:srgbClr val="000000">
                      <a:alpha val="43137"/>
                    </a:srgbClr>
                  </a:outerShdw>
                </a:effectLst>
                <a:latin typeface="Times New Roman" pitchFamily="18" charset="0"/>
              </a:rPr>
              <a:t>ابن الشاطر </a:t>
            </a:r>
            <a:endParaRPr lang="en-US" sz="3200" b="1" dirty="0">
              <a:effectLst>
                <a:outerShdw blurRad="38100" dist="38100" dir="2700000" algn="tl">
                  <a:srgbClr val="000000">
                    <a:alpha val="43137"/>
                  </a:srgbClr>
                </a:outerShdw>
              </a:effectLst>
            </a:endParaRPr>
          </a:p>
        </p:txBody>
      </p:sp>
      <p:sp>
        <p:nvSpPr>
          <p:cNvPr id="6147" name="Content Placeholder 3">
            <a:extLst>
              <a:ext uri="{FF2B5EF4-FFF2-40B4-BE49-F238E27FC236}">
                <a16:creationId xmlns:a16="http://schemas.microsoft.com/office/drawing/2014/main" xmlns="" id="{4F4C0B8D-8247-4E57-8B90-0C18E60AE2B1}"/>
              </a:ext>
            </a:extLst>
          </p:cNvPr>
          <p:cNvSpPr>
            <a:spLocks noGrp="1"/>
          </p:cNvSpPr>
          <p:nvPr>
            <p:ph sz="half" idx="1"/>
          </p:nvPr>
        </p:nvSpPr>
        <p:spPr>
          <a:xfrm>
            <a:off x="354563" y="880868"/>
            <a:ext cx="11364687" cy="2319531"/>
          </a:xfrm>
        </p:spPr>
        <p:txBody>
          <a:bodyPr/>
          <a:lstStyle/>
          <a:p>
            <a:pPr algn="r" rtl="1" eaLnBrk="1" hangingPunct="1">
              <a:lnSpc>
                <a:spcPct val="200000"/>
              </a:lnSpc>
            </a:pPr>
            <a:r>
              <a:rPr lang="ar-SA" altLang="en-US" sz="2400" dirty="0"/>
              <a:t> هو أبو الحسن علاء الدين بن علي بن إبراهيم بن محمد بن المطعم الأنصاري، والملقب باسم ابن الشاطر، ولد في سنة 1304م، وتوفّي في عام 1375م</a:t>
            </a:r>
          </a:p>
          <a:p>
            <a:pPr marL="0" indent="0" algn="r" rtl="1" eaLnBrk="1" hangingPunct="1">
              <a:lnSpc>
                <a:spcPct val="200000"/>
              </a:lnSpc>
              <a:buNone/>
            </a:pPr>
            <a:r>
              <a:rPr lang="ar-SA" altLang="en-US" sz="2400" dirty="0"/>
              <a:t>صحّح ابن الشاطر المزاول الشمسية والتي بقيت متداولة في الشام، وبقية أنحاء الدولة العثمانيّة لعدة قرون، وقد ألّف كتباً تحتوي على نظريات فلكيّة، ومعلومات جديدة، وذلك لتلبية دعوة السلطان العثماني مراد الأول، وقاس زاوية انحراف دائرة البروج، وتوصّل إلى نتائج غاية في الدقة، حيث قال عنه جورج سارتون إنّ ابن الشاطر عالم فائق الذكاء، فقد درس الأجرام السماويّة بشكل دقيق، وأثبت أنّ زاوية انحراف البروج تساوي 23 درجة، و31 دقيقة، علماً بأن القيمة التي توصل إليها علماء القرن العشرين باستخدام آلة حاسبة هي 23 درجة، و31 دقيقة، و19.8 ثانية.</a:t>
            </a:r>
          </a:p>
          <a:p>
            <a:pPr marL="0" indent="0" algn="r" rtl="1" eaLnBrk="1" hangingPunct="1">
              <a:lnSpc>
                <a:spcPct val="200000"/>
              </a:lnSpc>
              <a:buNone/>
            </a:pPr>
            <a:endParaRPr lang="ar-SA" altLang="en-US" sz="2400" dirty="0"/>
          </a:p>
          <a:p>
            <a:pPr marL="0" indent="0" algn="r" rtl="1" eaLnBrk="1" hangingPunct="1">
              <a:lnSpc>
                <a:spcPct val="200000"/>
              </a:lnSpc>
              <a:buNone/>
            </a:pPr>
            <a:r>
              <a:rPr lang="ar-SA" altLang="en-US" sz="2400" dirty="0"/>
              <a:t> </a:t>
            </a:r>
          </a:p>
          <a:p>
            <a:pPr algn="r" rtl="1" eaLnBrk="1" hangingPunct="1">
              <a:lnSpc>
                <a:spcPct val="200000"/>
              </a:lnSpc>
            </a:pPr>
            <a:endParaRPr lang="ar-SA" altLang="en-US" sz="2400" dirty="0"/>
          </a:p>
          <a:p>
            <a:pPr marL="0" indent="0" algn="r" rtl="1" eaLnBrk="1" hangingPunct="1">
              <a:lnSpc>
                <a:spcPct val="200000"/>
              </a:lnSpc>
              <a:buNone/>
            </a:pPr>
            <a:endParaRPr lang="en-US" altLang="en-US" dirty="0">
              <a:cs typeface="Arial" panose="020B0604020202020204" pitchFamily="34" charset="0"/>
            </a:endParaRPr>
          </a:p>
        </p:txBody>
      </p:sp>
      <p:sp>
        <p:nvSpPr>
          <p:cNvPr id="6152" name="Slide Number Placeholder 2">
            <a:extLst>
              <a:ext uri="{FF2B5EF4-FFF2-40B4-BE49-F238E27FC236}">
                <a16:creationId xmlns:a16="http://schemas.microsoft.com/office/drawing/2014/main" xmlns="" id="{C5AFA260-6FDB-4099-B2C6-0CC880294C2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DD6D900-05A0-4E2C-8560-6E20E6063EC5}" type="slidenum">
              <a:rPr kumimoji="0" lang="ar-SA" altLang="en-US" sz="900" b="0" i="0" u="none" strike="noStrike" kern="1200" cap="none" spc="0" normalizeH="0" baseline="0" noProof="0">
                <a:ln>
                  <a:noFill/>
                </a:ln>
                <a:solidFill>
                  <a:srgbClr val="898989"/>
                </a:solidFill>
                <a:effectLst/>
                <a:uLnTx/>
                <a:uFillTx/>
                <a:latin typeface="Tahoma" panose="020B060403050404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altLang="en-US" sz="900" b="0" i="0" u="none" strike="noStrike" kern="1200" cap="none" spc="0" normalizeH="0" baseline="0" noProof="0">
              <a:ln>
                <a:noFill/>
              </a:ln>
              <a:solidFill>
                <a:srgbClr val="898989"/>
              </a:solidFill>
              <a:effectLst/>
              <a:uLnTx/>
              <a:uFillTx/>
              <a:latin typeface="Tahoma" panose="020B0604030504040204" pitchFamily="34" charset="0"/>
              <a:ea typeface="+mn-ea"/>
              <a:cs typeface="Arial" panose="020B0604020202020204" pitchFamily="34" charset="0"/>
            </a:endParaRPr>
          </a:p>
        </p:txBody>
      </p:sp>
      <p:sp>
        <p:nvSpPr>
          <p:cNvPr id="6" name="Title 1">
            <a:extLst>
              <a:ext uri="{FF2B5EF4-FFF2-40B4-BE49-F238E27FC236}">
                <a16:creationId xmlns:a16="http://schemas.microsoft.com/office/drawing/2014/main" xmlns="" id="{24D47B0A-A72A-4127-8364-F3FA7F960CD6}"/>
              </a:ext>
            </a:extLst>
          </p:cNvPr>
          <p:cNvSpPr txBox="1">
            <a:spLocks/>
          </p:cNvSpPr>
          <p:nvPr/>
        </p:nvSpPr>
        <p:spPr bwMode="auto">
          <a:xfrm>
            <a:off x="102636" y="6356351"/>
            <a:ext cx="11986727" cy="312735"/>
          </a:xfrm>
          <a:prstGeom prst="rect">
            <a:avLst/>
          </a:prstGeom>
          <a:solidFill>
            <a:schemeClr val="accent6">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9pPr>
          </a:lstStyle>
          <a:p>
            <a:pPr algn="ctr" rtl="1" eaLnBrk="1" fontAlgn="auto" hangingPunct="1">
              <a:spcAft>
                <a:spcPts val="0"/>
              </a:spcAft>
              <a:defRPr/>
            </a:pPr>
            <a:r>
              <a:rPr lang="ar-SA" sz="1600" b="1" dirty="0"/>
              <a:t>مقدمة في العلوم الطبيعية- فصل الفلك – قسم الكيمياء –جامعة الملك عبد العزيز-2019 م</a:t>
            </a:r>
            <a:endParaRPr lang="en-US" sz="1600" b="1" dirty="0"/>
          </a:p>
        </p:txBody>
      </p:sp>
    </p:spTree>
    <p:extLst>
      <p:ext uri="{BB962C8B-B14F-4D97-AF65-F5344CB8AC3E}">
        <p14:creationId xmlns:p14="http://schemas.microsoft.com/office/powerpoint/2010/main" val="2982026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picture containing black, indoor, sitting&#10;&#10;Description automatically generated">
            <a:extLst>
              <a:ext uri="{FF2B5EF4-FFF2-40B4-BE49-F238E27FC236}">
                <a16:creationId xmlns:a16="http://schemas.microsoft.com/office/drawing/2014/main" xmlns="" id="{6DC4D826-0191-4400-BDA8-B3C17E9F8E84}"/>
              </a:ext>
            </a:extLst>
          </p:cNvPr>
          <p:cNvPicPr>
            <a:picLocks noChangeAspect="1"/>
          </p:cNvPicPr>
          <p:nvPr/>
        </p:nvPicPr>
        <p:blipFill rotWithShape="1">
          <a:blip r:embed="rId2">
            <a:extLst>
              <a:ext uri="{28A0092B-C50C-407E-A947-70E740481C1C}">
                <a14:useLocalDpi xmlns:a14="http://schemas.microsoft.com/office/drawing/2010/main" val="0"/>
              </a:ext>
            </a:extLst>
          </a:blip>
          <a:srcRect l="1066" r="7377" b="-1"/>
          <a:stretch/>
        </p:blipFill>
        <p:spPr>
          <a:xfrm>
            <a:off x="20" y="10"/>
            <a:ext cx="12191980" cy="6857990"/>
          </a:xfrm>
          <a:prstGeom prst="rect">
            <a:avLst/>
          </a:prstGeom>
        </p:spPr>
      </p:pic>
      <p:pic>
        <p:nvPicPr>
          <p:cNvPr id="11" name="Picture 10">
            <a:extLst>
              <a:ext uri="{FF2B5EF4-FFF2-40B4-BE49-F238E27FC236}">
                <a16:creationId xmlns:a16="http://schemas.microsoft.com/office/drawing/2014/main" xmlns="" id="{DC6F8D5D-9458-4835-90E6-A2DF45C61357}"/>
              </a:ext>
            </a:extLst>
          </p:cNvPr>
          <p:cNvPicPr>
            <a:picLocks noChangeAspect="1"/>
          </p:cNvPicPr>
          <p:nvPr/>
        </p:nvPicPr>
        <p:blipFill>
          <a:blip r:embed="rId3"/>
          <a:stretch>
            <a:fillRect/>
          </a:stretch>
        </p:blipFill>
        <p:spPr>
          <a:xfrm>
            <a:off x="0" y="6419050"/>
            <a:ext cx="12192000" cy="438950"/>
          </a:xfrm>
          <a:prstGeom prst="rect">
            <a:avLst/>
          </a:prstGeom>
        </p:spPr>
      </p:pic>
      <p:sp>
        <p:nvSpPr>
          <p:cNvPr id="5" name="Title 3">
            <a:extLst>
              <a:ext uri="{FF2B5EF4-FFF2-40B4-BE49-F238E27FC236}">
                <a16:creationId xmlns:a16="http://schemas.microsoft.com/office/drawing/2014/main" xmlns="" id="{6D67FF1F-DCC7-4C0D-AB0A-1D5DB77B7311}"/>
              </a:ext>
            </a:extLst>
          </p:cNvPr>
          <p:cNvSpPr txBox="1">
            <a:spLocks/>
          </p:cNvSpPr>
          <p:nvPr/>
        </p:nvSpPr>
        <p:spPr>
          <a:xfrm>
            <a:off x="2550157" y="1237672"/>
            <a:ext cx="5374643" cy="29119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9600" b="1" dirty="0">
                <a:solidFill>
                  <a:schemeClr val="bg1"/>
                </a:solidFill>
                <a:latin typeface="Arabic Typesetting" panose="03020402040406030203" pitchFamily="66" charset="-78"/>
                <a:cs typeface="Arabic Typesetting" panose="03020402040406030203" pitchFamily="66" charset="-78"/>
              </a:rPr>
              <a:t>مجرة درب التبانة</a:t>
            </a:r>
            <a:r>
              <a:rPr lang="en-US" sz="9600" b="1" dirty="0">
                <a:solidFill>
                  <a:schemeClr val="bg1"/>
                </a:solidFill>
                <a:latin typeface="Arabic Typesetting" panose="03020402040406030203" pitchFamily="66" charset="-78"/>
                <a:cs typeface="Arabic Typesetting" panose="03020402040406030203" pitchFamily="66" charset="-78"/>
              </a:rPr>
              <a:t> </a:t>
            </a:r>
          </a:p>
        </p:txBody>
      </p:sp>
    </p:spTree>
    <p:extLst>
      <p:ext uri="{BB962C8B-B14F-4D97-AF65-F5344CB8AC3E}">
        <p14:creationId xmlns:p14="http://schemas.microsoft.com/office/powerpoint/2010/main" val="2323036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68CBFF-8F09-41AE-B935-CC091FA8B5E9}"/>
              </a:ext>
            </a:extLst>
          </p:cNvPr>
          <p:cNvSpPr>
            <a:spLocks noGrp="1"/>
          </p:cNvSpPr>
          <p:nvPr>
            <p:ph type="title"/>
          </p:nvPr>
        </p:nvSpPr>
        <p:spPr>
          <a:xfrm>
            <a:off x="199474" y="115888"/>
            <a:ext cx="11809024" cy="546100"/>
          </a:xfrm>
          <a:solidFill>
            <a:schemeClr val="accent3">
              <a:lumMod val="20000"/>
              <a:lumOff val="80000"/>
            </a:schemeClr>
          </a:solidFill>
        </p:spPr>
        <p:txBody>
          <a:bodyPr rtlCol="0">
            <a:normAutofit/>
          </a:bodyPr>
          <a:lstStyle/>
          <a:p>
            <a:pPr algn="ctr" eaLnBrk="1" fontAlgn="auto" hangingPunct="1">
              <a:spcAft>
                <a:spcPts val="0"/>
              </a:spcAft>
              <a:defRPr/>
            </a:pPr>
            <a:r>
              <a:rPr lang="ar-SA" sz="3200" dirty="0"/>
              <a:t>مجرة درب التبانة</a:t>
            </a:r>
            <a:endParaRPr lang="en-US" sz="3200" dirty="0"/>
          </a:p>
        </p:txBody>
      </p:sp>
      <p:sp>
        <p:nvSpPr>
          <p:cNvPr id="3" name="Content Placeholder 2">
            <a:extLst>
              <a:ext uri="{FF2B5EF4-FFF2-40B4-BE49-F238E27FC236}">
                <a16:creationId xmlns:a16="http://schemas.microsoft.com/office/drawing/2014/main" xmlns="" id="{6B744CC4-44D7-4088-A717-6ECA80F0612C}"/>
              </a:ext>
            </a:extLst>
          </p:cNvPr>
          <p:cNvSpPr>
            <a:spLocks noGrp="1"/>
          </p:cNvSpPr>
          <p:nvPr>
            <p:ph idx="1"/>
          </p:nvPr>
        </p:nvSpPr>
        <p:spPr>
          <a:xfrm>
            <a:off x="4683967" y="1030572"/>
            <a:ext cx="6988629" cy="5113337"/>
          </a:xfrm>
        </p:spPr>
        <p:txBody>
          <a:bodyPr rtlCol="0">
            <a:normAutofit lnSpcReduction="10000"/>
          </a:bodyPr>
          <a:lstStyle/>
          <a:p>
            <a:pPr algn="r" rtl="1" eaLnBrk="1" fontAlgn="auto" hangingPunct="1">
              <a:spcAft>
                <a:spcPts val="0"/>
              </a:spcAft>
              <a:defRPr/>
            </a:pPr>
            <a:r>
              <a:rPr lang="ar-SA" sz="2400" dirty="0"/>
              <a:t>توجد البلايين من المجرات المنتشرة في الفضاء، بعضها معزول عن بعض ولكن الكثير منها موجودة في تجمعات. </a:t>
            </a:r>
          </a:p>
          <a:p>
            <a:pPr algn="r" rtl="1" eaLnBrk="1" fontAlgn="auto" hangingPunct="1">
              <a:spcAft>
                <a:spcPts val="0"/>
              </a:spcAft>
              <a:defRPr/>
            </a:pPr>
            <a:endParaRPr lang="ar-SA" sz="2400" dirty="0"/>
          </a:p>
          <a:p>
            <a:pPr algn="r" rtl="1" eaLnBrk="1" fontAlgn="auto" hangingPunct="1">
              <a:spcAft>
                <a:spcPts val="0"/>
              </a:spcAft>
              <a:defRPr/>
            </a:pPr>
            <a:r>
              <a:rPr lang="ar-SA" sz="2400" dirty="0"/>
              <a:t>مجرتنا درب التبانة تقع ضمن مجموعة تضم 40 مجرة نسميها المجموعة المجرية المحلية.</a:t>
            </a:r>
          </a:p>
          <a:p>
            <a:pPr algn="r" rtl="1" eaLnBrk="1" fontAlgn="auto" hangingPunct="1">
              <a:spcAft>
                <a:spcPts val="0"/>
              </a:spcAft>
              <a:defRPr/>
            </a:pPr>
            <a:endParaRPr lang="ar-SA" sz="2400" dirty="0"/>
          </a:p>
          <a:p>
            <a:pPr algn="r" rtl="1" eaLnBrk="1" fontAlgn="auto" hangingPunct="1">
              <a:spcAft>
                <a:spcPts val="0"/>
              </a:spcAft>
              <a:defRPr/>
            </a:pPr>
            <a:r>
              <a:rPr lang="ar-SA" sz="2400" dirty="0"/>
              <a:t>تحتوي مجرتنا على بلايين النجوم، والشمس تعتبر نجم من النجوم.</a:t>
            </a:r>
          </a:p>
          <a:p>
            <a:pPr marL="0" indent="0" algn="r" rtl="1" eaLnBrk="1" fontAlgn="auto" hangingPunct="1">
              <a:spcAft>
                <a:spcPts val="0"/>
              </a:spcAft>
              <a:buNone/>
              <a:defRPr/>
            </a:pPr>
            <a:endParaRPr lang="ar-SA" sz="2400" dirty="0"/>
          </a:p>
          <a:p>
            <a:pPr algn="r" rtl="1" eaLnBrk="1" fontAlgn="auto" hangingPunct="1">
              <a:spcAft>
                <a:spcPts val="0"/>
              </a:spcAft>
              <a:defRPr/>
            </a:pPr>
            <a:r>
              <a:rPr lang="ar-SA" sz="2400" dirty="0"/>
              <a:t>درب التبانة كما تُعرف باسم درب اللبانة أو الطريق اللبني (بالإنجليزية: </a:t>
            </a:r>
            <a:r>
              <a:rPr lang="en-GB" sz="2400" dirty="0"/>
              <a:t>Milky Way) </a:t>
            </a:r>
            <a:r>
              <a:rPr lang="ar-SA" sz="2400" dirty="0"/>
              <a:t>هي مجرة حلزونية الشكل. وهي اسم المجرة التي تنتمي إليها الشمس، والأرض، وبقية المجموعة الشمسية.تشتمل مجرة درب اللبانة على مئات البلايين من النجوم، وتنتشر سحابات هائلة من ذرات التراب والغازات في شتى أطراف المجرة.</a:t>
            </a:r>
          </a:p>
        </p:txBody>
      </p:sp>
      <p:pic>
        <p:nvPicPr>
          <p:cNvPr id="7173" name="Picture 6">
            <a:extLst>
              <a:ext uri="{FF2B5EF4-FFF2-40B4-BE49-F238E27FC236}">
                <a16:creationId xmlns:a16="http://schemas.microsoft.com/office/drawing/2014/main" xmlns="" id="{DB96569D-4FF9-4EE9-8FCD-7724DA0C9B5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7770" y="1033463"/>
            <a:ext cx="3970337"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Slide Number Placeholder 3">
            <a:extLst>
              <a:ext uri="{FF2B5EF4-FFF2-40B4-BE49-F238E27FC236}">
                <a16:creationId xmlns:a16="http://schemas.microsoft.com/office/drawing/2014/main" xmlns="" id="{D33399A1-E519-41F2-8008-CB39A06CD13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11BA95D-66F1-4CB5-A728-5CE10A132261}" type="slidenum">
              <a:rPr kumimoji="0" lang="ar-SA" altLang="en-US" sz="900" b="0" i="0" u="none" strike="noStrike" kern="1200" cap="none" spc="0" normalizeH="0" baseline="0" noProof="0">
                <a:ln>
                  <a:noFill/>
                </a:ln>
                <a:solidFill>
                  <a:srgbClr val="898989"/>
                </a:solidFill>
                <a:effectLst/>
                <a:uLnTx/>
                <a:uFillTx/>
                <a:latin typeface="Tahoma" panose="020B060403050404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altLang="en-US" sz="900" b="0" i="0" u="none" strike="noStrike" kern="1200" cap="none" spc="0" normalizeH="0" baseline="0" noProof="0">
              <a:ln>
                <a:noFill/>
              </a:ln>
              <a:solidFill>
                <a:srgbClr val="898989"/>
              </a:solidFill>
              <a:effectLst/>
              <a:uLnTx/>
              <a:uFillTx/>
              <a:latin typeface="Tahoma" panose="020B0604030504040204" pitchFamily="34" charset="0"/>
              <a:ea typeface="+mn-ea"/>
              <a:cs typeface="Arial" panose="020B0604020202020204" pitchFamily="34" charset="0"/>
            </a:endParaRPr>
          </a:p>
        </p:txBody>
      </p:sp>
      <p:sp>
        <p:nvSpPr>
          <p:cNvPr id="7" name="Title 1">
            <a:extLst>
              <a:ext uri="{FF2B5EF4-FFF2-40B4-BE49-F238E27FC236}">
                <a16:creationId xmlns:a16="http://schemas.microsoft.com/office/drawing/2014/main" xmlns="" id="{02459B68-4259-43FE-A683-1960EFC168AC}"/>
              </a:ext>
            </a:extLst>
          </p:cNvPr>
          <p:cNvSpPr txBox="1">
            <a:spLocks/>
          </p:cNvSpPr>
          <p:nvPr/>
        </p:nvSpPr>
        <p:spPr bwMode="auto">
          <a:xfrm>
            <a:off x="199474" y="6445250"/>
            <a:ext cx="11986727" cy="312735"/>
          </a:xfrm>
          <a:prstGeom prst="rect">
            <a:avLst/>
          </a:prstGeom>
          <a:solidFill>
            <a:schemeClr val="accent6">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9pPr>
          </a:lstStyle>
          <a:p>
            <a:pPr marL="0" marR="0" lvl="0" indent="0" algn="ctr" defTabSz="685800" rtl="1" eaLnBrk="1" fontAlgn="auto" latinLnBrk="0" hangingPunct="1">
              <a:lnSpc>
                <a:spcPct val="90000"/>
              </a:lnSpc>
              <a:spcBef>
                <a:spcPct val="0"/>
              </a:spcBef>
              <a:spcAft>
                <a:spcPts val="0"/>
              </a:spcAft>
              <a:buClrTx/>
              <a:buSzTx/>
              <a:buFontTx/>
              <a:buNone/>
              <a:tabLst/>
              <a:defRPr/>
            </a:pPr>
            <a:r>
              <a:rPr kumimoji="0" lang="ar-SA" sz="1600" b="1" i="0" u="none" strike="noStrike" kern="1200" cap="none" spc="0" normalizeH="0" baseline="0" noProof="0" dirty="0">
                <a:ln>
                  <a:noFill/>
                </a:ln>
                <a:solidFill>
                  <a:prstClr val="black"/>
                </a:solidFill>
                <a:effectLst/>
                <a:uLnTx/>
                <a:uFillTx/>
                <a:latin typeface="Calibri Light"/>
                <a:ea typeface="+mj-ea"/>
                <a:cs typeface="Times New Roman" panose="02020603050405020304" pitchFamily="18" charset="0"/>
              </a:rPr>
              <a:t>مقدمة في العلوم الطبيعية- فصل الفلك – قسم الكيمياء –جامعة الملك عبد العزيز-2019 م</a:t>
            </a:r>
            <a:endParaRPr kumimoji="0" lang="en-US" sz="1600" b="1" i="0" u="none" strike="noStrike" kern="1200" cap="none" spc="0" normalizeH="0" baseline="0" noProof="0" dirty="0">
              <a:ln>
                <a:noFill/>
              </a:ln>
              <a:solidFill>
                <a:prstClr val="black"/>
              </a:solidFill>
              <a:effectLst/>
              <a:uLnTx/>
              <a:uFillTx/>
              <a:latin typeface="Calibri Light"/>
              <a:ea typeface="+mj-ea"/>
              <a:cs typeface="+mj-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C7B47B-ECC7-4835-A844-E54EBD451E4B}"/>
              </a:ext>
            </a:extLst>
          </p:cNvPr>
          <p:cNvSpPr>
            <a:spLocks noGrp="1"/>
          </p:cNvSpPr>
          <p:nvPr>
            <p:ph type="title"/>
          </p:nvPr>
        </p:nvSpPr>
        <p:spPr>
          <a:xfrm>
            <a:off x="1514292" y="513612"/>
            <a:ext cx="9894133" cy="1031216"/>
          </a:xfrm>
        </p:spPr>
        <p:txBody>
          <a:bodyPr anchor="b">
            <a:normAutofit/>
          </a:bodyPr>
          <a:lstStyle/>
          <a:p>
            <a:pPr algn="ctr"/>
            <a:r>
              <a:rPr lang="ar-SA" dirty="0"/>
              <a:t>سبب التسمية</a:t>
            </a:r>
            <a:endParaRPr lang="en-GB" dirty="0"/>
          </a:p>
        </p:txBody>
      </p:sp>
      <p:pic>
        <p:nvPicPr>
          <p:cNvPr id="6" name="Picture 5" descr="A picture containing black, indoor, sitting&#10;&#10;Description automatically generated">
            <a:extLst>
              <a:ext uri="{FF2B5EF4-FFF2-40B4-BE49-F238E27FC236}">
                <a16:creationId xmlns:a16="http://schemas.microsoft.com/office/drawing/2014/main" xmlns="" id="{557309F3-DD03-472A-8F95-A8ED3B70A6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293" y="2661459"/>
            <a:ext cx="5069382" cy="2610731"/>
          </a:xfrm>
          <a:prstGeom prst="rect">
            <a:avLst/>
          </a:prstGeom>
        </p:spPr>
      </p:pic>
      <p:sp>
        <p:nvSpPr>
          <p:cNvPr id="11" name="Freeform: Shape 10">
            <a:extLst>
              <a:ext uri="{FF2B5EF4-FFF2-40B4-BE49-F238E27FC236}">
                <a16:creationId xmlns:a16="http://schemas.microsoft.com/office/drawing/2014/main" xmlns="" id="{C607803A-4E99-444E-94F7-8785CDDF58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13" name="Freeform: Shape 12">
            <a:extLst>
              <a:ext uri="{FF2B5EF4-FFF2-40B4-BE49-F238E27FC236}">
                <a16:creationId xmlns:a16="http://schemas.microsoft.com/office/drawing/2014/main" xmlns="" id="{2989BE6A-C309-418E-8ADD-1616A98057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8929CA2E-D6F3-42EE-9304-CFE1377A51DB}"/>
              </a:ext>
            </a:extLst>
          </p:cNvPr>
          <p:cNvSpPr>
            <a:spLocks noGrp="1"/>
          </p:cNvSpPr>
          <p:nvPr>
            <p:ph idx="1"/>
          </p:nvPr>
        </p:nvSpPr>
        <p:spPr>
          <a:xfrm>
            <a:off x="7781373" y="2279151"/>
            <a:ext cx="3627063" cy="3387145"/>
          </a:xfrm>
        </p:spPr>
        <p:txBody>
          <a:bodyPr anchor="ctr">
            <a:normAutofit/>
          </a:bodyPr>
          <a:lstStyle/>
          <a:p>
            <a:pPr marL="0" indent="0" algn="r">
              <a:buNone/>
            </a:pPr>
            <a:r>
              <a:rPr lang="ar-SA" sz="2200" dirty="0"/>
              <a:t>تسمى بمجرة درب التبانة أو طريق اللبانة لأن جزء منها يرى في الليالي الصافية كطريق أبيض من اللبن يتمثل للرائي بسبب النور الأبيض الخافت الممتد في السماء نتيجة الملايين من النجوم السماوية المضيئة والتي تبدو رغم أبعادها الشاسعة كأنها متراصة متجاورة، كما ترى كامل المجرة من مجرة أخرى على شكل شريط أبيض باهت في السماء</a:t>
            </a:r>
            <a:endParaRPr lang="en-GB" sz="2200" dirty="0"/>
          </a:p>
        </p:txBody>
      </p:sp>
      <p:sp>
        <p:nvSpPr>
          <p:cNvPr id="4" name="Slide Number Placeholder 3">
            <a:extLst>
              <a:ext uri="{FF2B5EF4-FFF2-40B4-BE49-F238E27FC236}">
                <a16:creationId xmlns:a16="http://schemas.microsoft.com/office/drawing/2014/main" xmlns="" id="{555E93F0-22F4-4423-B536-B6EABCA4B84B}"/>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9A43F4E-F87B-46DD-A4A8-E3AE77C7F4E5}" type="slidenum">
              <a:rPr kumimoji="0" lang="ar-SA" altLang="en-US" sz="12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14</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Title 1">
            <a:extLst>
              <a:ext uri="{FF2B5EF4-FFF2-40B4-BE49-F238E27FC236}">
                <a16:creationId xmlns:a16="http://schemas.microsoft.com/office/drawing/2014/main" xmlns="" id="{A89DE7B8-7171-442D-8019-76A640DBB539}"/>
              </a:ext>
            </a:extLst>
          </p:cNvPr>
          <p:cNvSpPr txBox="1">
            <a:spLocks/>
          </p:cNvSpPr>
          <p:nvPr/>
        </p:nvSpPr>
        <p:spPr bwMode="auto">
          <a:xfrm>
            <a:off x="0" y="6503128"/>
            <a:ext cx="12148964" cy="312735"/>
          </a:xfrm>
          <a:prstGeom prst="rect">
            <a:avLst/>
          </a:prstGeom>
          <a:solidFill>
            <a:schemeClr val="accent6">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9pPr>
          </a:lstStyle>
          <a:p>
            <a:pPr marL="0" marR="0" lvl="0" indent="0" algn="ctr" defTabSz="685800" rtl="1" eaLnBrk="1" fontAlgn="auto" latinLnBrk="0" hangingPunct="1">
              <a:lnSpc>
                <a:spcPct val="90000"/>
              </a:lnSpc>
              <a:spcBef>
                <a:spcPct val="0"/>
              </a:spcBef>
              <a:spcAft>
                <a:spcPts val="0"/>
              </a:spcAft>
              <a:buClrTx/>
              <a:buSzTx/>
              <a:buFontTx/>
              <a:buNone/>
              <a:tabLst/>
              <a:defRPr/>
            </a:pPr>
            <a:r>
              <a:rPr kumimoji="0" lang="ar-SA" sz="1600" b="1" i="0" u="none" strike="noStrike" kern="1200" cap="none" spc="0" normalizeH="0" baseline="0" noProof="0" dirty="0">
                <a:ln>
                  <a:noFill/>
                </a:ln>
                <a:solidFill>
                  <a:prstClr val="black"/>
                </a:solidFill>
                <a:effectLst/>
                <a:uLnTx/>
                <a:uFillTx/>
                <a:latin typeface="Calibri Light"/>
                <a:ea typeface="+mj-ea"/>
                <a:cs typeface="Times New Roman" panose="02020603050405020304" pitchFamily="18" charset="0"/>
              </a:rPr>
              <a:t>مقدمة في العلوم الطبيعية- فصل الفلك – قسم الكيمياء –جامعة الملك عبد العزيز-2019 م</a:t>
            </a:r>
            <a:endParaRPr kumimoji="0" lang="en-US" sz="1600" b="1" i="0" u="none" strike="noStrike" kern="1200" cap="none" spc="0" normalizeH="0" baseline="0" noProof="0" dirty="0">
              <a:ln>
                <a:noFill/>
              </a:ln>
              <a:solidFill>
                <a:prstClr val="black"/>
              </a:solidFill>
              <a:effectLst/>
              <a:uLnTx/>
              <a:uFillTx/>
              <a:latin typeface="Calibri Light"/>
              <a:ea typeface="+mj-ea"/>
              <a:cs typeface="+mj-cs"/>
            </a:endParaRPr>
          </a:p>
        </p:txBody>
      </p:sp>
    </p:spTree>
    <p:extLst>
      <p:ext uri="{BB962C8B-B14F-4D97-AF65-F5344CB8AC3E}">
        <p14:creationId xmlns:p14="http://schemas.microsoft.com/office/powerpoint/2010/main" val="3006800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star filled sky&#10;&#10;Description automatically generated">
            <a:extLst>
              <a:ext uri="{FF2B5EF4-FFF2-40B4-BE49-F238E27FC236}">
                <a16:creationId xmlns:a16="http://schemas.microsoft.com/office/drawing/2014/main" xmlns="" id="{4F3378A8-E6C7-41EA-88B0-0F6D5D10468D}"/>
              </a:ext>
            </a:extLst>
          </p:cNvPr>
          <p:cNvPicPr>
            <a:picLocks noChangeAspect="1"/>
          </p:cNvPicPr>
          <p:nvPr/>
        </p:nvPicPr>
        <p:blipFill rotWithShape="1">
          <a:blip r:embed="rId2">
            <a:extLst>
              <a:ext uri="{28A0092B-C50C-407E-A947-70E740481C1C}">
                <a14:useLocalDpi xmlns:a14="http://schemas.microsoft.com/office/drawing/2010/main" val="0"/>
              </a:ext>
            </a:extLst>
          </a:blip>
          <a:srcRect t="16414" b="21846"/>
          <a:stretch/>
        </p:blipFill>
        <p:spPr>
          <a:xfrm>
            <a:off x="-1" y="10"/>
            <a:ext cx="12192001" cy="4666928"/>
          </a:xfrm>
          <a:prstGeom prst="rect">
            <a:avLst/>
          </a:prstGeom>
        </p:spPr>
      </p:pic>
      <p:pic>
        <p:nvPicPr>
          <p:cNvPr id="11" name="Picture 10">
            <a:extLst>
              <a:ext uri="{FF2B5EF4-FFF2-40B4-BE49-F238E27FC236}">
                <a16:creationId xmlns:a16="http://schemas.microsoft.com/office/drawing/2014/main" xmlns="" id="{EE09A529-E47C-4634-BB98-0A9526C372B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Oval 12">
            <a:extLst>
              <a:ext uri="{FF2B5EF4-FFF2-40B4-BE49-F238E27FC236}">
                <a16:creationId xmlns:a16="http://schemas.microsoft.com/office/drawing/2014/main" xmlns="" id="{569C1A01-6FB5-43CE-ADCC-936728ACAC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xmlns="" id="{D6FBD5E3-5A97-4548-B2EA-6DCA5270DC35}"/>
              </a:ext>
            </a:extLst>
          </p:cNvPr>
          <p:cNvSpPr>
            <a:spLocks noGrp="1"/>
          </p:cNvSpPr>
          <p:nvPr>
            <p:ph type="title"/>
          </p:nvPr>
        </p:nvSpPr>
        <p:spPr>
          <a:xfrm>
            <a:off x="804998" y="4551037"/>
            <a:ext cx="5021782" cy="1509931"/>
          </a:xfrm>
        </p:spPr>
        <p:txBody>
          <a:bodyPr>
            <a:normAutofit/>
          </a:bodyPr>
          <a:lstStyle/>
          <a:p>
            <a:r>
              <a:rPr lang="ar-SA" sz="4000" dirty="0">
                <a:solidFill>
                  <a:srgbClr val="000000"/>
                </a:solidFill>
              </a:rPr>
              <a:t>نشأة مجرة درب التبانة</a:t>
            </a:r>
            <a:endParaRPr lang="en-GB" sz="4000" dirty="0">
              <a:solidFill>
                <a:srgbClr val="000000"/>
              </a:solidFill>
            </a:endParaRPr>
          </a:p>
        </p:txBody>
      </p:sp>
      <p:sp>
        <p:nvSpPr>
          <p:cNvPr id="3" name="Content Placeholder 2">
            <a:extLst>
              <a:ext uri="{FF2B5EF4-FFF2-40B4-BE49-F238E27FC236}">
                <a16:creationId xmlns:a16="http://schemas.microsoft.com/office/drawing/2014/main" xmlns="" id="{980B30FF-88B6-4069-9B8C-C66640576CE7}"/>
              </a:ext>
            </a:extLst>
          </p:cNvPr>
          <p:cNvSpPr>
            <a:spLocks noGrp="1"/>
          </p:cNvSpPr>
          <p:nvPr>
            <p:ph idx="1"/>
          </p:nvPr>
        </p:nvSpPr>
        <p:spPr>
          <a:xfrm>
            <a:off x="6470247" y="4551037"/>
            <a:ext cx="4926411" cy="1509935"/>
          </a:xfrm>
        </p:spPr>
        <p:txBody>
          <a:bodyPr anchor="ctr">
            <a:normAutofit/>
          </a:bodyPr>
          <a:lstStyle/>
          <a:p>
            <a:pPr algn="r" rtl="1"/>
            <a:r>
              <a:rPr lang="ar-SA" sz="1800" dirty="0">
                <a:solidFill>
                  <a:srgbClr val="000000"/>
                </a:solidFill>
              </a:rPr>
              <a:t>يقدر علماء الفلك أن مجرة درب التبانه تكونت قبل مدة زمنية تقدر بـ12–14 مليار سنة، فيما يعد علماء الفلك المجرة بأنها صغيرة العمر نسبيًا بالنسبة لمجرات كونية أخرى. و تم تحديد عمر المجرة باستخدام تقانة علم التسلسل الزمني الكوني.</a:t>
            </a:r>
            <a:endParaRPr lang="en-GB" sz="1800" dirty="0">
              <a:solidFill>
                <a:srgbClr val="000000"/>
              </a:solidFill>
            </a:endParaRPr>
          </a:p>
        </p:txBody>
      </p:sp>
      <p:sp>
        <p:nvSpPr>
          <p:cNvPr id="4" name="Slide Number Placeholder 3">
            <a:extLst>
              <a:ext uri="{FF2B5EF4-FFF2-40B4-BE49-F238E27FC236}">
                <a16:creationId xmlns:a16="http://schemas.microsoft.com/office/drawing/2014/main" xmlns="" id="{26CAB852-6DC4-456E-BC4A-55068566D0EA}"/>
              </a:ext>
            </a:extLst>
          </p:cNvPr>
          <p:cNvSpPr>
            <a:spLocks noGrp="1"/>
          </p:cNvSpPr>
          <p:nvPr>
            <p:ph type="sldNum" sz="quarter" idx="12"/>
          </p:nvPr>
        </p:nvSpPr>
        <p:spPr>
          <a:xfrm>
            <a:off x="10825930" y="6223702"/>
            <a:ext cx="570728" cy="314067"/>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207D887-8B02-4922-AEE1-AA8F3FBA626F}" type="slidenum">
              <a:rPr kumimoji="0" lang="ar-SA" altLang="en-US" sz="1100" b="0" i="0" u="none" strike="noStrike" kern="1200" cap="none" spc="0" normalizeH="0" baseline="0" noProof="0">
                <a:ln>
                  <a:noFill/>
                </a:ln>
                <a:solidFill>
                  <a:srgbClr val="898989"/>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15</a:t>
            </a:fld>
            <a:endParaRPr kumimoji="0" lang="en-US" altLang="en-US" sz="1100" b="0" i="0" u="none" strike="noStrike" kern="1200" cap="none" spc="0" normalizeH="0" baseline="0" noProof="0">
              <a:ln>
                <a:noFill/>
              </a:ln>
              <a:solidFill>
                <a:srgbClr val="898989"/>
              </a:solidFill>
              <a:effectLst/>
              <a:uLnTx/>
              <a:uFillTx/>
              <a:latin typeface="Calibri"/>
              <a:ea typeface="+mn-ea"/>
              <a:cs typeface="+mn-cs"/>
            </a:endParaRPr>
          </a:p>
        </p:txBody>
      </p:sp>
      <p:sp>
        <p:nvSpPr>
          <p:cNvPr id="9" name="Title 1">
            <a:extLst>
              <a:ext uri="{FF2B5EF4-FFF2-40B4-BE49-F238E27FC236}">
                <a16:creationId xmlns:a16="http://schemas.microsoft.com/office/drawing/2014/main" xmlns="" id="{38D35C91-DB18-49FB-8DED-B23BE9C830B2}"/>
              </a:ext>
            </a:extLst>
          </p:cNvPr>
          <p:cNvSpPr txBox="1">
            <a:spLocks/>
          </p:cNvSpPr>
          <p:nvPr/>
        </p:nvSpPr>
        <p:spPr bwMode="auto">
          <a:xfrm>
            <a:off x="0" y="6470263"/>
            <a:ext cx="12191999" cy="312735"/>
          </a:xfrm>
          <a:prstGeom prst="rect">
            <a:avLst/>
          </a:prstGeom>
          <a:solidFill>
            <a:schemeClr val="accent6">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9pPr>
          </a:lstStyle>
          <a:p>
            <a:pPr marL="0" marR="0" lvl="0" indent="0" algn="ctr" defTabSz="685800" rtl="1" eaLnBrk="1" fontAlgn="auto" latinLnBrk="0" hangingPunct="1">
              <a:lnSpc>
                <a:spcPct val="90000"/>
              </a:lnSpc>
              <a:spcBef>
                <a:spcPct val="0"/>
              </a:spcBef>
              <a:spcAft>
                <a:spcPts val="0"/>
              </a:spcAft>
              <a:buClrTx/>
              <a:buSzTx/>
              <a:buFontTx/>
              <a:buNone/>
              <a:tabLst/>
              <a:defRPr/>
            </a:pPr>
            <a:r>
              <a:rPr kumimoji="0" lang="ar-SA" sz="1600" b="1" i="0" u="none" strike="noStrike" kern="1200" cap="none" spc="0" normalizeH="0" baseline="0" noProof="0" dirty="0">
                <a:ln>
                  <a:noFill/>
                </a:ln>
                <a:solidFill>
                  <a:prstClr val="black"/>
                </a:solidFill>
                <a:effectLst/>
                <a:uLnTx/>
                <a:uFillTx/>
                <a:latin typeface="Calibri Light"/>
                <a:ea typeface="+mj-ea"/>
                <a:cs typeface="Times New Roman" panose="02020603050405020304" pitchFamily="18" charset="0"/>
              </a:rPr>
              <a:t>مقدمة في العلوم الطبيعية- فصل الفلك – قسم الكيمياء –جامعة الملك عبد العزيز-2019 م</a:t>
            </a:r>
            <a:endParaRPr kumimoji="0" lang="en-US" sz="1600" b="1" i="0" u="none" strike="noStrike" kern="1200" cap="none" spc="0" normalizeH="0" baseline="0" noProof="0" dirty="0">
              <a:ln>
                <a:noFill/>
              </a:ln>
              <a:solidFill>
                <a:prstClr val="black"/>
              </a:solidFill>
              <a:effectLst/>
              <a:uLnTx/>
              <a:uFillTx/>
              <a:latin typeface="Calibri Light"/>
              <a:ea typeface="+mj-ea"/>
              <a:cs typeface="+mj-cs"/>
            </a:endParaRPr>
          </a:p>
        </p:txBody>
      </p:sp>
    </p:spTree>
    <p:extLst>
      <p:ext uri="{BB962C8B-B14F-4D97-AF65-F5344CB8AC3E}">
        <p14:creationId xmlns:p14="http://schemas.microsoft.com/office/powerpoint/2010/main" val="4285319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star filled sky&#10;&#10;Description automatically generated">
            <a:extLst>
              <a:ext uri="{FF2B5EF4-FFF2-40B4-BE49-F238E27FC236}">
                <a16:creationId xmlns:a16="http://schemas.microsoft.com/office/drawing/2014/main" xmlns="" id="{8A9FC88B-8BBD-43F1-BE2C-AEEF67135984}"/>
              </a:ext>
            </a:extLst>
          </p:cNvPr>
          <p:cNvPicPr>
            <a:picLocks noChangeAspect="1"/>
          </p:cNvPicPr>
          <p:nvPr/>
        </p:nvPicPr>
        <p:blipFill rotWithShape="1">
          <a:blip r:embed="rId2">
            <a:extLst>
              <a:ext uri="{28A0092B-C50C-407E-A947-70E740481C1C}">
                <a14:useLocalDpi xmlns:a14="http://schemas.microsoft.com/office/drawing/2010/main" val="0"/>
              </a:ext>
            </a:extLst>
          </a:blip>
          <a:srcRect t="20454" b="1691"/>
          <a:stretch/>
        </p:blipFill>
        <p:spPr>
          <a:xfrm>
            <a:off x="-1" y="10"/>
            <a:ext cx="12192000" cy="6857990"/>
          </a:xfrm>
          <a:prstGeom prst="rect">
            <a:avLst/>
          </a:prstGeom>
        </p:spPr>
      </p:pic>
      <p:sp>
        <p:nvSpPr>
          <p:cNvPr id="18" name="Freeform 5">
            <a:extLst>
              <a:ext uri="{FF2B5EF4-FFF2-40B4-BE49-F238E27FC236}">
                <a16:creationId xmlns:a16="http://schemas.microsoft.com/office/drawing/2014/main" xmlns=""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marL="0" marR="0" lvl="0" indent="0" algn="ctr" defTabSz="914400" rtl="0" eaLnBrk="1" fontAlgn="auto" latinLnBrk="0" hangingPunct="1">
              <a:lnSpc>
                <a:spcPct val="100000"/>
              </a:lnSpc>
              <a:spcBef>
                <a:spcPts val="0"/>
              </a:spcBef>
              <a:spcAft>
                <a:spcPts val="1000"/>
              </a:spcAft>
              <a:buClr>
                <a:prstClr val="black"/>
              </a:buClr>
              <a:buSzPct val="100000"/>
              <a:buFont typeface="Arial"/>
              <a:buNone/>
              <a:tabLst/>
              <a:defRPr/>
            </a:pPr>
            <a:endParaRPr kumimoji="0" lang="en-US" sz="1600" b="0" i="0" u="none" strike="noStrike" kern="1200" cap="all" spc="0" normalizeH="0" baseline="0" noProof="0">
              <a:ln>
                <a:noFill/>
              </a:ln>
              <a:solidFill>
                <a:prstClr val="black"/>
              </a:solidFill>
              <a:effectLst/>
              <a:uLnTx/>
              <a:uFillTx/>
              <a:latin typeface="Calibri"/>
              <a:ea typeface="+mn-ea"/>
              <a:cs typeface="+mn-cs"/>
            </a:endParaRPr>
          </a:p>
        </p:txBody>
      </p:sp>
      <p:sp>
        <p:nvSpPr>
          <p:cNvPr id="2" name="Title 1">
            <a:extLst>
              <a:ext uri="{FF2B5EF4-FFF2-40B4-BE49-F238E27FC236}">
                <a16:creationId xmlns:a16="http://schemas.microsoft.com/office/drawing/2014/main" xmlns="" id="{D6FBD5E3-5A97-4548-B2EA-6DCA5270DC35}"/>
              </a:ext>
            </a:extLst>
          </p:cNvPr>
          <p:cNvSpPr>
            <a:spLocks noGrp="1"/>
          </p:cNvSpPr>
          <p:nvPr>
            <p:ph type="title"/>
          </p:nvPr>
        </p:nvSpPr>
        <p:spPr>
          <a:xfrm>
            <a:off x="831894" y="560923"/>
            <a:ext cx="4204137" cy="1342754"/>
          </a:xfrm>
        </p:spPr>
        <p:txBody>
          <a:bodyPr>
            <a:normAutofit/>
          </a:bodyPr>
          <a:lstStyle/>
          <a:p>
            <a:pPr algn="ctr"/>
            <a:r>
              <a:rPr lang="ar-SA" sz="3600" dirty="0"/>
              <a:t>شكل المجرة</a:t>
            </a:r>
            <a:endParaRPr lang="en-GB" sz="3600" dirty="0"/>
          </a:p>
        </p:txBody>
      </p:sp>
      <p:sp>
        <p:nvSpPr>
          <p:cNvPr id="4" name="Slide Number Placeholder 3">
            <a:extLst>
              <a:ext uri="{FF2B5EF4-FFF2-40B4-BE49-F238E27FC236}">
                <a16:creationId xmlns:a16="http://schemas.microsoft.com/office/drawing/2014/main" xmlns="" id="{26CAB852-6DC4-456E-BC4A-55068566D0EA}"/>
              </a:ext>
            </a:extLst>
          </p:cNvPr>
          <p:cNvSpPr>
            <a:spLocks noGrp="1"/>
          </p:cNvSpPr>
          <p:nvPr>
            <p:ph type="sldNum" sz="quarter" idx="12"/>
          </p:nvPr>
        </p:nvSpPr>
        <p:spPr>
          <a:xfrm>
            <a:off x="-99841" y="5668080"/>
            <a:ext cx="1665594" cy="983909"/>
          </a:xfrm>
          <a:prstGeom prst="ellipse">
            <a:avLst/>
          </a:prstGeom>
          <a:solidFill>
            <a:schemeClr val="bg1">
              <a:alpha val="70000"/>
            </a:schemeClr>
          </a:solidFill>
          <a:ln>
            <a:solidFill>
              <a:schemeClr val="tx1">
                <a:lumMod val="75000"/>
                <a:lumOff val="25000"/>
              </a:schemeClr>
            </a:solidFill>
          </a:ln>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2207D887-8B02-4922-AEE1-AA8F3FBA626F}" type="slidenum">
              <a:rPr kumimoji="0" lang="ar-SA" altLang="en-US" sz="9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ts val="0"/>
                </a:spcBef>
                <a:spcAft>
                  <a:spcPts val="600"/>
                </a:spcAft>
                <a:buClrTx/>
                <a:buSzTx/>
                <a:buFontTx/>
                <a:buNone/>
                <a:tabLst/>
                <a:defRPr/>
              </a:pPr>
              <a:t>16</a:t>
            </a:fld>
            <a:endParaRPr kumimoji="0" lang="en-US" altLang="en-US" sz="9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20" name="Straight Connector 19">
            <a:extLst>
              <a:ext uri="{FF2B5EF4-FFF2-40B4-BE49-F238E27FC236}">
                <a16:creationId xmlns:a16="http://schemas.microsoft.com/office/drawing/2014/main" xmlns=""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980B30FF-88B6-4069-9B8C-C66640576CE7}"/>
              </a:ext>
            </a:extLst>
          </p:cNvPr>
          <p:cNvSpPr>
            <a:spLocks noGrp="1"/>
          </p:cNvSpPr>
          <p:nvPr>
            <p:ph idx="1"/>
          </p:nvPr>
        </p:nvSpPr>
        <p:spPr>
          <a:xfrm>
            <a:off x="133241" y="2252250"/>
            <a:ext cx="5403263" cy="3685087"/>
          </a:xfrm>
        </p:spPr>
        <p:txBody>
          <a:bodyPr anchor="ctr">
            <a:normAutofit fontScale="92500" lnSpcReduction="10000"/>
          </a:bodyPr>
          <a:lstStyle/>
          <a:p>
            <a:pPr algn="just" rtl="1"/>
            <a:r>
              <a:rPr lang="ar-SA" sz="2800" b="1" dirty="0"/>
              <a:t>يصعب دراسة بنية المجرة بسبب وجودنا داخلها ووجود غبار فيها يحجب عنا شيئا من الضوء. خلاف إمكانية دراسة اشكال وفيزياء المجرات الأخرى التي تبعد عنا فنحن نراها من الخارج. وقد ساعدنا كثيرا دراسة الأشعة القادمة من مجرتنا في نطاق الأشعة تحت الحمراء بالأقمار الصناعية ، وكذلك ببناء مراصدا على الأرض ترصد الموجات الراديوية القادمة منها . ومع ذلك لا تزال طلاسم تحيط بالبنية التفصيلية للمجرة ، وتحتاج إلى المزيد من الرصد وتجميع البيانات وتفسيرها.</a:t>
            </a:r>
            <a:endParaRPr lang="en-GB" sz="2800" b="1" dirty="0"/>
          </a:p>
        </p:txBody>
      </p:sp>
      <p:sp>
        <p:nvSpPr>
          <p:cNvPr id="12" name="Title 1">
            <a:extLst>
              <a:ext uri="{FF2B5EF4-FFF2-40B4-BE49-F238E27FC236}">
                <a16:creationId xmlns:a16="http://schemas.microsoft.com/office/drawing/2014/main" xmlns="" id="{F0D4C085-C4B1-439A-845C-30C708575B5A}"/>
              </a:ext>
            </a:extLst>
          </p:cNvPr>
          <p:cNvSpPr txBox="1">
            <a:spLocks/>
          </p:cNvSpPr>
          <p:nvPr/>
        </p:nvSpPr>
        <p:spPr bwMode="auto">
          <a:xfrm>
            <a:off x="23809" y="6509224"/>
            <a:ext cx="12168190" cy="312735"/>
          </a:xfrm>
          <a:prstGeom prst="rect">
            <a:avLst/>
          </a:prstGeom>
          <a:solidFill>
            <a:schemeClr val="accent6">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9pPr>
          </a:lstStyle>
          <a:p>
            <a:pPr marL="0" marR="0" lvl="0" indent="0" algn="ctr" defTabSz="685800" rtl="1" eaLnBrk="1" fontAlgn="auto" latinLnBrk="0" hangingPunct="1">
              <a:lnSpc>
                <a:spcPct val="90000"/>
              </a:lnSpc>
              <a:spcBef>
                <a:spcPct val="0"/>
              </a:spcBef>
              <a:spcAft>
                <a:spcPts val="0"/>
              </a:spcAft>
              <a:buClrTx/>
              <a:buSzTx/>
              <a:buFontTx/>
              <a:buNone/>
              <a:tabLst/>
              <a:defRPr/>
            </a:pPr>
            <a:r>
              <a:rPr kumimoji="0" lang="ar-SA" sz="1600" b="1" i="0" u="none" strike="noStrike" kern="1200" cap="none" spc="0" normalizeH="0" baseline="0" noProof="0" dirty="0">
                <a:ln>
                  <a:noFill/>
                </a:ln>
                <a:solidFill>
                  <a:prstClr val="black"/>
                </a:solidFill>
                <a:effectLst/>
                <a:uLnTx/>
                <a:uFillTx/>
                <a:latin typeface="Calibri Light"/>
                <a:ea typeface="+mj-ea"/>
                <a:cs typeface="Times New Roman" panose="02020603050405020304" pitchFamily="18" charset="0"/>
              </a:rPr>
              <a:t>مقدمة في العلوم الطبيعية- فصل الفلك – قسم الكيمياء –جامعة الملك عبد العزيز-2019 م</a:t>
            </a:r>
            <a:endParaRPr kumimoji="0" lang="en-US" sz="1600" b="1" i="0" u="none" strike="noStrike" kern="1200" cap="none" spc="0" normalizeH="0" baseline="0" noProof="0" dirty="0">
              <a:ln>
                <a:noFill/>
              </a:ln>
              <a:solidFill>
                <a:prstClr val="black"/>
              </a:solidFill>
              <a:effectLst/>
              <a:uLnTx/>
              <a:uFillTx/>
              <a:latin typeface="Calibri Light"/>
              <a:ea typeface="+mj-ea"/>
              <a:cs typeface="+mj-cs"/>
            </a:endParaRPr>
          </a:p>
        </p:txBody>
      </p:sp>
    </p:spTree>
    <p:extLst>
      <p:ext uri="{BB962C8B-B14F-4D97-AF65-F5344CB8AC3E}">
        <p14:creationId xmlns:p14="http://schemas.microsoft.com/office/powerpoint/2010/main" val="3499737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star filled sky&#10;&#10;Description automatically generated">
            <a:extLst>
              <a:ext uri="{FF2B5EF4-FFF2-40B4-BE49-F238E27FC236}">
                <a16:creationId xmlns:a16="http://schemas.microsoft.com/office/drawing/2014/main" xmlns="" id="{B295983B-4BDF-40BC-9D6A-D954381D1877}"/>
              </a:ext>
            </a:extLst>
          </p:cNvPr>
          <p:cNvPicPr>
            <a:picLocks noChangeAspect="1"/>
          </p:cNvPicPr>
          <p:nvPr/>
        </p:nvPicPr>
        <p:blipFill rotWithShape="1">
          <a:blip r:embed="rId2">
            <a:extLst>
              <a:ext uri="{28A0092B-C50C-407E-A947-70E740481C1C}">
                <a14:useLocalDpi xmlns:a14="http://schemas.microsoft.com/office/drawing/2010/main" val="0"/>
              </a:ext>
            </a:extLst>
          </a:blip>
          <a:srcRect t="5306" b="10424"/>
          <a:stretch/>
        </p:blipFill>
        <p:spPr>
          <a:xfrm>
            <a:off x="-1" y="10"/>
            <a:ext cx="12192000" cy="6857990"/>
          </a:xfrm>
          <a:prstGeom prst="rect">
            <a:avLst/>
          </a:prstGeom>
        </p:spPr>
      </p:pic>
      <p:sp>
        <p:nvSpPr>
          <p:cNvPr id="11" name="Freeform 5">
            <a:extLst>
              <a:ext uri="{FF2B5EF4-FFF2-40B4-BE49-F238E27FC236}">
                <a16:creationId xmlns:a16="http://schemas.microsoft.com/office/drawing/2014/main" xmlns=""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marL="0" marR="0" lvl="0" indent="0" algn="ctr" defTabSz="914400" rtl="0" eaLnBrk="1" fontAlgn="auto" latinLnBrk="0" hangingPunct="1">
              <a:lnSpc>
                <a:spcPct val="100000"/>
              </a:lnSpc>
              <a:spcBef>
                <a:spcPts val="0"/>
              </a:spcBef>
              <a:spcAft>
                <a:spcPts val="1000"/>
              </a:spcAft>
              <a:buClr>
                <a:prstClr val="black"/>
              </a:buClr>
              <a:buSzPct val="100000"/>
              <a:buFont typeface="Arial"/>
              <a:buNone/>
              <a:tabLst/>
              <a:defRPr/>
            </a:pPr>
            <a:endParaRPr kumimoji="0" lang="en-US" sz="1600" b="0" i="0" u="none" strike="noStrike" kern="1200" cap="all" spc="0" normalizeH="0" baseline="0" noProof="0">
              <a:ln>
                <a:noFill/>
              </a:ln>
              <a:solidFill>
                <a:prstClr val="black"/>
              </a:solidFill>
              <a:effectLst/>
              <a:uLnTx/>
              <a:uFillTx/>
              <a:latin typeface="Calibri"/>
              <a:ea typeface="+mn-ea"/>
              <a:cs typeface="+mn-cs"/>
            </a:endParaRPr>
          </a:p>
        </p:txBody>
      </p:sp>
      <p:sp>
        <p:nvSpPr>
          <p:cNvPr id="2" name="Title 1">
            <a:extLst>
              <a:ext uri="{FF2B5EF4-FFF2-40B4-BE49-F238E27FC236}">
                <a16:creationId xmlns:a16="http://schemas.microsoft.com/office/drawing/2014/main" xmlns="" id="{E30E0047-B2FE-4C10-A20C-A35204F14728}"/>
              </a:ext>
            </a:extLst>
          </p:cNvPr>
          <p:cNvSpPr>
            <a:spLocks noGrp="1"/>
          </p:cNvSpPr>
          <p:nvPr>
            <p:ph type="title"/>
          </p:nvPr>
        </p:nvSpPr>
        <p:spPr>
          <a:xfrm>
            <a:off x="649014" y="743485"/>
            <a:ext cx="4204137" cy="1342754"/>
          </a:xfrm>
        </p:spPr>
        <p:txBody>
          <a:bodyPr>
            <a:normAutofit/>
          </a:bodyPr>
          <a:lstStyle/>
          <a:p>
            <a:pPr algn="ctr"/>
            <a:r>
              <a:rPr lang="ar-SA" sz="3600" dirty="0"/>
              <a:t>مكونات المجرة</a:t>
            </a:r>
            <a:endParaRPr lang="en-GB" sz="3600" dirty="0"/>
          </a:p>
        </p:txBody>
      </p:sp>
      <p:sp>
        <p:nvSpPr>
          <p:cNvPr id="4" name="Slide Number Placeholder 3">
            <a:extLst>
              <a:ext uri="{FF2B5EF4-FFF2-40B4-BE49-F238E27FC236}">
                <a16:creationId xmlns:a16="http://schemas.microsoft.com/office/drawing/2014/main" xmlns="" id="{1B274DA6-1D9E-4EEF-A209-D8468D07213D}"/>
              </a:ext>
            </a:extLst>
          </p:cNvPr>
          <p:cNvSpPr>
            <a:spLocks noGrp="1"/>
          </p:cNvSpPr>
          <p:nvPr>
            <p:ph type="sldNum" sz="quarter" idx="12"/>
          </p:nvPr>
        </p:nvSpPr>
        <p:spPr>
          <a:xfrm>
            <a:off x="188134" y="6180130"/>
            <a:ext cx="738791" cy="365125"/>
          </a:xfrm>
          <a:prstGeom prst="ellipse">
            <a:avLst/>
          </a:prstGeom>
          <a:solidFill>
            <a:schemeClr val="bg1">
              <a:alpha val="70000"/>
            </a:schemeClr>
          </a:solidFill>
          <a:ln>
            <a:solidFill>
              <a:schemeClr val="tx1">
                <a:lumMod val="75000"/>
                <a:lumOff val="25000"/>
              </a:schemeClr>
            </a:solidFill>
          </a:ln>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59A43F4E-F87B-46DD-A4A8-E3AE77C7F4E5}" type="slidenum">
              <a:rPr kumimoji="0" lang="ar-SA" altLang="en-US" sz="900" b="0" i="0" u="none" strike="noStrike" kern="1200" cap="none" spc="0" normalizeH="0" baseline="0" noProof="0">
                <a:ln>
                  <a:noFill/>
                </a:ln>
                <a:solidFill>
                  <a:prstClr val="black"/>
                </a:solidFill>
                <a:effectLst/>
                <a:uLnTx/>
                <a:uFillTx/>
                <a:latin typeface="Calibri"/>
                <a:ea typeface="+mn-ea"/>
                <a:cs typeface="Arial" panose="020B0604020202020204" pitchFamily="34" charset="0"/>
              </a:rPr>
              <a:pPr marL="0" marR="0" lvl="0" indent="0" algn="ctr" defTabSz="914400" rtl="0" eaLnBrk="1" fontAlgn="auto" latinLnBrk="0" hangingPunct="1">
                <a:lnSpc>
                  <a:spcPct val="100000"/>
                </a:lnSpc>
                <a:spcBef>
                  <a:spcPts val="0"/>
                </a:spcBef>
                <a:spcAft>
                  <a:spcPts val="600"/>
                </a:spcAft>
                <a:buClrTx/>
                <a:buSzTx/>
                <a:buFontTx/>
                <a:buNone/>
                <a:tabLst/>
                <a:defRPr/>
              </a:pPr>
              <a:t>17</a:t>
            </a:fld>
            <a:endParaRPr kumimoji="0" lang="en-US" altLang="en-US" sz="900" b="0" i="0" u="none" strike="noStrike" kern="1200" cap="none" spc="0" normalizeH="0" baseline="0" noProof="0">
              <a:ln>
                <a:noFill/>
              </a:ln>
              <a:solidFill>
                <a:prstClr val="black"/>
              </a:solidFill>
              <a:effectLst/>
              <a:uLnTx/>
              <a:uFillTx/>
              <a:latin typeface="Calibri"/>
              <a:ea typeface="+mn-ea"/>
              <a:cs typeface="+mn-cs"/>
            </a:endParaRPr>
          </a:p>
        </p:txBody>
      </p:sp>
      <p:cxnSp>
        <p:nvCxnSpPr>
          <p:cNvPr id="13" name="Straight Connector 12">
            <a:extLst>
              <a:ext uri="{FF2B5EF4-FFF2-40B4-BE49-F238E27FC236}">
                <a16:creationId xmlns:a16="http://schemas.microsoft.com/office/drawing/2014/main" xmlns=""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0E6220DE-566D-44CD-87D2-467219B7E3A2}"/>
              </a:ext>
            </a:extLst>
          </p:cNvPr>
          <p:cNvSpPr>
            <a:spLocks noGrp="1"/>
          </p:cNvSpPr>
          <p:nvPr>
            <p:ph idx="1"/>
          </p:nvPr>
        </p:nvSpPr>
        <p:spPr>
          <a:xfrm>
            <a:off x="188135" y="2928237"/>
            <a:ext cx="5491656" cy="2619839"/>
          </a:xfrm>
        </p:spPr>
        <p:txBody>
          <a:bodyPr anchor="ctr">
            <a:noAutofit/>
          </a:bodyPr>
          <a:lstStyle/>
          <a:p>
            <a:pPr algn="r" rtl="1"/>
            <a:r>
              <a:rPr lang="ar-SA" sz="2400" dirty="0"/>
              <a:t>تعتبر مجرة درب التبانة واحدة من ضمن المجرات الحلزونية الكبيرة، وهي في شكل القرص وتدور حول نفسها دورة كل نحو 250 مليون سنة. ونظرًا لدوران المجرة ودوران النجوم فيها حيث تدور النجوم القريبة من مركز المجرة أسرع من النجوم التي على الحافة بالإضافة إلى اختلاف شدة الجاذبية من مكان إلى مكان داخل المجرة بفعل تزايد كثافة النجوم في بعض الجهات، فتعمل تلك المؤثرات على تكون أذرع حلزونية للمجرة. وتقع المجموعة الشمسية على أحد تلك الأذرع ويسمى ذراع الجبار وهو يقع بالنسبة لمركز المجرة على بعد نحو ثلثي نصف قطر المجرة.</a:t>
            </a:r>
            <a:endParaRPr lang="en-GB" sz="2400" dirty="0"/>
          </a:p>
        </p:txBody>
      </p:sp>
      <p:sp>
        <p:nvSpPr>
          <p:cNvPr id="9" name="Title 1">
            <a:extLst>
              <a:ext uri="{FF2B5EF4-FFF2-40B4-BE49-F238E27FC236}">
                <a16:creationId xmlns:a16="http://schemas.microsoft.com/office/drawing/2014/main" xmlns="" id="{6A3F5F18-BB46-4121-B069-487AA0F3B83C}"/>
              </a:ext>
            </a:extLst>
          </p:cNvPr>
          <p:cNvSpPr txBox="1">
            <a:spLocks/>
          </p:cNvSpPr>
          <p:nvPr/>
        </p:nvSpPr>
        <p:spPr bwMode="auto">
          <a:xfrm>
            <a:off x="1" y="6545255"/>
            <a:ext cx="12191998" cy="312735"/>
          </a:xfrm>
          <a:prstGeom prst="rect">
            <a:avLst/>
          </a:prstGeom>
          <a:solidFill>
            <a:schemeClr val="accent6">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9pPr>
          </a:lstStyle>
          <a:p>
            <a:pPr marL="0" marR="0" lvl="0" indent="0" algn="ctr" defTabSz="685800" rtl="1" eaLnBrk="1" fontAlgn="auto" latinLnBrk="0" hangingPunct="1">
              <a:lnSpc>
                <a:spcPct val="90000"/>
              </a:lnSpc>
              <a:spcBef>
                <a:spcPct val="0"/>
              </a:spcBef>
              <a:spcAft>
                <a:spcPts val="0"/>
              </a:spcAft>
              <a:buClrTx/>
              <a:buSzTx/>
              <a:buFontTx/>
              <a:buNone/>
              <a:tabLst/>
              <a:defRPr/>
            </a:pPr>
            <a:r>
              <a:rPr kumimoji="0" lang="ar-SA" sz="1600" b="1" i="0" u="none" strike="noStrike" kern="1200" cap="none" spc="0" normalizeH="0" baseline="0" noProof="0" dirty="0">
                <a:ln>
                  <a:noFill/>
                </a:ln>
                <a:solidFill>
                  <a:prstClr val="black"/>
                </a:solidFill>
                <a:effectLst/>
                <a:uLnTx/>
                <a:uFillTx/>
                <a:latin typeface="Calibri Light"/>
                <a:ea typeface="+mj-ea"/>
                <a:cs typeface="Times New Roman" panose="02020603050405020304" pitchFamily="18" charset="0"/>
              </a:rPr>
              <a:t>مقدمة في العلوم الطبيعية- فصل الفلك – قسم الكيمياء –جامعة الملك عبد العزيز-2019 م</a:t>
            </a:r>
            <a:endParaRPr kumimoji="0" lang="en-US" sz="1600" b="1" i="0" u="none" strike="noStrike" kern="1200" cap="none" spc="0" normalizeH="0" baseline="0" noProof="0" dirty="0">
              <a:ln>
                <a:noFill/>
              </a:ln>
              <a:solidFill>
                <a:prstClr val="black"/>
              </a:solidFill>
              <a:effectLst/>
              <a:uLnTx/>
              <a:uFillTx/>
              <a:latin typeface="Calibri Light"/>
              <a:ea typeface="+mj-ea"/>
              <a:cs typeface="+mj-cs"/>
            </a:endParaRPr>
          </a:p>
        </p:txBody>
      </p:sp>
    </p:spTree>
    <p:extLst>
      <p:ext uri="{BB962C8B-B14F-4D97-AF65-F5344CB8AC3E}">
        <p14:creationId xmlns:p14="http://schemas.microsoft.com/office/powerpoint/2010/main" val="1370784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7546" y="4572000"/>
            <a:ext cx="7058307" cy="1964266"/>
          </a:xfrm>
          <a:prstGeom prst="rect">
            <a:avLst/>
          </a:prstGeom>
          <a:solidFill>
            <a:srgbClr val="593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99F4EE5A-788B-45D6-A1D7-5A6655A5AA3F}"/>
              </a:ext>
            </a:extLst>
          </p:cNvPr>
          <p:cNvSpPr>
            <a:spLocks noGrp="1"/>
          </p:cNvSpPr>
          <p:nvPr>
            <p:ph type="title"/>
          </p:nvPr>
        </p:nvSpPr>
        <p:spPr>
          <a:xfrm>
            <a:off x="524256" y="4767072"/>
            <a:ext cx="6594189" cy="1625210"/>
          </a:xfrm>
        </p:spPr>
        <p:txBody>
          <a:bodyPr rtlCol="0">
            <a:normAutofit/>
          </a:bodyPr>
          <a:lstStyle/>
          <a:p>
            <a:pPr algn="ctr" eaLnBrk="1" fontAlgn="auto" hangingPunct="1">
              <a:spcAft>
                <a:spcPts val="0"/>
              </a:spcAft>
              <a:defRPr/>
            </a:pPr>
            <a:r>
              <a:rPr lang="ar-SA" sz="5400" dirty="0">
                <a:solidFill>
                  <a:srgbClr val="FFFFFF"/>
                </a:solidFill>
              </a:rPr>
              <a:t>المجموعة الشمسية</a:t>
            </a:r>
            <a:endParaRPr lang="en-US" sz="5400" dirty="0">
              <a:solidFill>
                <a:srgbClr val="FFFFFF"/>
              </a:solidFill>
            </a:endParaRPr>
          </a:p>
        </p:txBody>
      </p:sp>
      <p:pic>
        <p:nvPicPr>
          <p:cNvPr id="4" name="Picture 3" descr="A picture containing indoor&#10;&#10;Description automatically generated">
            <a:extLst>
              <a:ext uri="{FF2B5EF4-FFF2-40B4-BE49-F238E27FC236}">
                <a16:creationId xmlns:a16="http://schemas.microsoft.com/office/drawing/2014/main" xmlns="" id="{595B7FBC-4967-40A0-A53C-7C78F35FEFF7}"/>
              </a:ext>
            </a:extLst>
          </p:cNvPr>
          <p:cNvPicPr>
            <a:picLocks noChangeAspect="1"/>
          </p:cNvPicPr>
          <p:nvPr/>
        </p:nvPicPr>
        <p:blipFill rotWithShape="1">
          <a:blip r:embed="rId2">
            <a:extLst>
              <a:ext uri="{28A0092B-C50C-407E-A947-70E740481C1C}">
                <a14:useLocalDpi xmlns:a14="http://schemas.microsoft.com/office/drawing/2010/main" val="0"/>
              </a:ext>
            </a:extLst>
          </a:blip>
          <a:srcRect t="10227" r="1" b="12184"/>
          <a:stretch/>
        </p:blipFill>
        <p:spPr>
          <a:xfrm>
            <a:off x="327547" y="321733"/>
            <a:ext cx="7058306" cy="4107392"/>
          </a:xfrm>
          <a:prstGeom prst="rect">
            <a:avLst/>
          </a:prstGeom>
        </p:spPr>
      </p:pic>
      <p:sp>
        <p:nvSpPr>
          <p:cNvPr id="78" name="Rectangle 77">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67" name="Content Placeholder 2">
            <a:extLst>
              <a:ext uri="{FF2B5EF4-FFF2-40B4-BE49-F238E27FC236}">
                <a16:creationId xmlns:a16="http://schemas.microsoft.com/office/drawing/2014/main" xmlns="" id="{58DB447D-7EF5-4CB9-B840-7663626B2664}"/>
              </a:ext>
            </a:extLst>
          </p:cNvPr>
          <p:cNvSpPr>
            <a:spLocks noGrp="1"/>
          </p:cNvSpPr>
          <p:nvPr>
            <p:ph idx="1"/>
          </p:nvPr>
        </p:nvSpPr>
        <p:spPr>
          <a:xfrm>
            <a:off x="8029319" y="917725"/>
            <a:ext cx="3424739" cy="4852362"/>
          </a:xfrm>
        </p:spPr>
        <p:txBody>
          <a:bodyPr anchor="ctr">
            <a:noAutofit/>
          </a:bodyPr>
          <a:lstStyle/>
          <a:p>
            <a:pPr algn="r" rtl="1" eaLnBrk="1" hangingPunct="1"/>
            <a:r>
              <a:rPr lang="ar-SA" altLang="en-US" sz="2800" dirty="0">
                <a:solidFill>
                  <a:srgbClr val="FFFFFF"/>
                </a:solidFill>
              </a:rPr>
              <a:t>تحتوي المجموعة الكوكبية على نجم رئيسي وعدد من الكواكب التي تدور حوله.</a:t>
            </a:r>
          </a:p>
          <a:p>
            <a:pPr algn="r" rtl="1" eaLnBrk="1" hangingPunct="1"/>
            <a:r>
              <a:rPr lang="ar-SA" altLang="en-US" sz="2800" dirty="0">
                <a:solidFill>
                  <a:srgbClr val="FFFFFF"/>
                </a:solidFill>
              </a:rPr>
              <a:t>تعتبر المجموعات الكوكبية من المنظومات الفلكية صغيرة الحجم مقارنة بحجم المجرة.</a:t>
            </a:r>
          </a:p>
          <a:p>
            <a:pPr algn="r" rtl="1" eaLnBrk="1" hangingPunct="1"/>
            <a:r>
              <a:rPr lang="ar-SA" altLang="en-US" sz="2800" dirty="0">
                <a:solidFill>
                  <a:srgbClr val="FFFFFF"/>
                </a:solidFill>
              </a:rPr>
              <a:t>المجموعة الكوكبية التي تحوي الشمس كنجم رئيسي وعدد من الكواكب (التي منها كوكب الأرض) تدور حول الشمس تسمى بالمجموعة الشمسية. </a:t>
            </a:r>
            <a:endParaRPr lang="en-US" altLang="en-US" sz="2800" dirty="0">
              <a:solidFill>
                <a:srgbClr val="FFFFFF"/>
              </a:solidFill>
              <a:cs typeface="Arial" panose="020B0604020202020204" pitchFamily="34" charset="0"/>
            </a:endParaRPr>
          </a:p>
        </p:txBody>
      </p:sp>
      <p:sp>
        <p:nvSpPr>
          <p:cNvPr id="11271" name="Slide Number Placeholder 2">
            <a:extLst>
              <a:ext uri="{FF2B5EF4-FFF2-40B4-BE49-F238E27FC236}">
                <a16:creationId xmlns:a16="http://schemas.microsoft.com/office/drawing/2014/main" xmlns="" id="{838497E9-E0B4-44D4-BE08-AE20C0CF3CB6}"/>
              </a:ext>
            </a:extLst>
          </p:cNvPr>
          <p:cNvSpPr>
            <a:spLocks noGrp="1"/>
          </p:cNvSpPr>
          <p:nvPr>
            <p:ph type="sldNum" sz="quarter" idx="12"/>
          </p:nvPr>
        </p:nvSpPr>
        <p:spPr bwMode="auto">
          <a:xfrm>
            <a:off x="10837333" y="6535157"/>
            <a:ext cx="973667"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ts val="600"/>
              </a:spcAft>
              <a:buClrTx/>
              <a:buSzTx/>
              <a:buFontTx/>
              <a:buNone/>
              <a:tabLst/>
              <a:defRPr/>
            </a:pPr>
            <a:fld id="{FB0A9C55-72FF-49EB-80B6-BA59293CB792}" type="slidenum">
              <a:rPr kumimoji="0" lang="ar-SA" altLang="en-US" sz="1200" b="0"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ts val="600"/>
                </a:spcAft>
                <a:buClrTx/>
                <a:buSzTx/>
                <a:buFontTx/>
                <a:buNone/>
                <a:tabLst/>
                <a:defRPr/>
              </a:pPr>
              <a:t>18</a:t>
            </a:fld>
            <a:endParaRPr kumimoji="0" lang="en-US" altLang="en-US" sz="1200" b="0"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Arial" panose="020B0604020202020204" pitchFamily="34" charset="0"/>
            </a:endParaRPr>
          </a:p>
        </p:txBody>
      </p:sp>
      <p:sp>
        <p:nvSpPr>
          <p:cNvPr id="12" name="Title 1">
            <a:extLst>
              <a:ext uri="{FF2B5EF4-FFF2-40B4-BE49-F238E27FC236}">
                <a16:creationId xmlns:a16="http://schemas.microsoft.com/office/drawing/2014/main" xmlns="" id="{F890B77E-7C64-422F-958C-4EC6DAD4E25A}"/>
              </a:ext>
            </a:extLst>
          </p:cNvPr>
          <p:cNvSpPr txBox="1">
            <a:spLocks/>
          </p:cNvSpPr>
          <p:nvPr/>
        </p:nvSpPr>
        <p:spPr bwMode="auto">
          <a:xfrm>
            <a:off x="0" y="6515949"/>
            <a:ext cx="12192000" cy="312735"/>
          </a:xfrm>
          <a:prstGeom prst="rect">
            <a:avLst/>
          </a:prstGeom>
          <a:solidFill>
            <a:schemeClr val="accent6">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9pPr>
          </a:lstStyle>
          <a:p>
            <a:pPr marL="0" marR="0" lvl="0" indent="0" algn="ctr" defTabSz="685800" rtl="1" eaLnBrk="1" fontAlgn="auto" latinLnBrk="0" hangingPunct="1">
              <a:lnSpc>
                <a:spcPct val="90000"/>
              </a:lnSpc>
              <a:spcBef>
                <a:spcPct val="0"/>
              </a:spcBef>
              <a:spcAft>
                <a:spcPts val="0"/>
              </a:spcAft>
              <a:buClrTx/>
              <a:buSzTx/>
              <a:buFontTx/>
              <a:buNone/>
              <a:tabLst/>
              <a:defRPr/>
            </a:pPr>
            <a:r>
              <a:rPr kumimoji="0" lang="ar-SA" sz="1600" b="1" i="0" u="none" strike="noStrike" kern="1200" cap="none" spc="0" normalizeH="0" baseline="0" noProof="0" dirty="0">
                <a:ln>
                  <a:noFill/>
                </a:ln>
                <a:solidFill>
                  <a:prstClr val="black"/>
                </a:solidFill>
                <a:effectLst/>
                <a:uLnTx/>
                <a:uFillTx/>
                <a:latin typeface="Calibri Light"/>
                <a:ea typeface="+mj-ea"/>
                <a:cs typeface="Times New Roman" panose="02020603050405020304" pitchFamily="18" charset="0"/>
              </a:rPr>
              <a:t>مقدمة في العلوم الطبيعية- فصل الفلك – قسم الكيمياء –جامعة الملك عبد العزيز-2019 م</a:t>
            </a:r>
            <a:endParaRPr kumimoji="0" lang="en-US" sz="1600" b="1" i="0" u="none" strike="noStrike" kern="1200" cap="none" spc="0" normalizeH="0" baseline="0" noProof="0" dirty="0">
              <a:ln>
                <a:noFill/>
              </a:ln>
              <a:solidFill>
                <a:prstClr val="black"/>
              </a:solidFill>
              <a:effectLst/>
              <a:uLnTx/>
              <a:uFillTx/>
              <a:latin typeface="Calibri Light"/>
              <a:ea typeface="+mj-ea"/>
              <a:cs typeface="+mj-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xmlns="" id="{CEB41C5C-0F34-4DDA-9D7C-5E717F35F6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362" name="Rectangle 2">
            <a:extLst>
              <a:ext uri="{FF2B5EF4-FFF2-40B4-BE49-F238E27FC236}">
                <a16:creationId xmlns:a16="http://schemas.microsoft.com/office/drawing/2014/main" xmlns="" id="{106BCD93-FB31-49F1-B474-0626091F431E}"/>
              </a:ext>
            </a:extLst>
          </p:cNvPr>
          <p:cNvSpPr>
            <a:spLocks noGrp="1" noChangeArrowheads="1"/>
          </p:cNvSpPr>
          <p:nvPr>
            <p:ph type="title"/>
          </p:nvPr>
        </p:nvSpPr>
        <p:spPr>
          <a:xfrm>
            <a:off x="6392598" y="640263"/>
            <a:ext cx="5221266" cy="1344975"/>
          </a:xfrm>
        </p:spPr>
        <p:txBody>
          <a:bodyPr rtlCol="0">
            <a:normAutofit/>
          </a:bodyPr>
          <a:lstStyle/>
          <a:p>
            <a:pPr algn="ctr" eaLnBrk="1" fontAlgn="auto" hangingPunct="1">
              <a:spcAft>
                <a:spcPts val="0"/>
              </a:spcAft>
              <a:defRPr/>
            </a:pPr>
            <a:r>
              <a:rPr lang="ar-SA" sz="4000">
                <a:latin typeface="Times New Roman" pitchFamily="18" charset="0"/>
              </a:rPr>
              <a:t>نشأة المجموعة الشمسية</a:t>
            </a:r>
            <a:endParaRPr lang="en-US" sz="4000">
              <a:latin typeface="Times New Roman" pitchFamily="18" charset="0"/>
              <a:cs typeface="Times New Roman" pitchFamily="18" charset="0"/>
            </a:endParaRPr>
          </a:p>
        </p:txBody>
      </p:sp>
      <p:pic>
        <p:nvPicPr>
          <p:cNvPr id="13316" name="Picture 1">
            <a:extLst>
              <a:ext uri="{FF2B5EF4-FFF2-40B4-BE49-F238E27FC236}">
                <a16:creationId xmlns:a16="http://schemas.microsoft.com/office/drawing/2014/main" xmlns="" id="{A6F2DABD-6868-4E9F-800E-828CF976EB0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8136" y="303591"/>
            <a:ext cx="3396972" cy="57332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a:extLst>
              <a:ext uri="{FF2B5EF4-FFF2-40B4-BE49-F238E27FC236}">
                <a16:creationId xmlns:a16="http://schemas.microsoft.com/office/drawing/2014/main" xmlns="" id="{CD129750-0B3F-44A9-9D02-4DDCFA60D383}"/>
              </a:ext>
            </a:extLst>
          </p:cNvPr>
          <p:cNvSpPr>
            <a:spLocks noGrp="1" noChangeArrowheads="1"/>
          </p:cNvSpPr>
          <p:nvPr>
            <p:ph idx="1"/>
          </p:nvPr>
        </p:nvSpPr>
        <p:spPr>
          <a:xfrm>
            <a:off x="6391903" y="1772816"/>
            <a:ext cx="5235490" cy="3181739"/>
          </a:xfrm>
        </p:spPr>
        <p:txBody>
          <a:bodyPr>
            <a:noAutofit/>
          </a:bodyPr>
          <a:lstStyle/>
          <a:p>
            <a:pPr algn="r" rtl="1" eaLnBrk="1" hangingPunct="1"/>
            <a:r>
              <a:rPr lang="ar-SA" altLang="en-US" sz="2400" dirty="0">
                <a:latin typeface="Times New Roman" panose="02020603050405020304" pitchFamily="18" charset="0"/>
                <a:cs typeface="Times New Roman" panose="02020603050405020304" pitchFamily="18" charset="0"/>
              </a:rPr>
              <a:t>نشأت المجموعة الشمسية من قرص مسطح من الغاز والغبار كان يدور حول نفسه فنشأت الكواكب من الجزء الخارجي للقرص بينما تشكلت الشمس من الجزء الداخلي. </a:t>
            </a:r>
          </a:p>
          <a:p>
            <a:pPr algn="r" rtl="1" eaLnBrk="1" hangingPunct="1"/>
            <a:r>
              <a:rPr lang="ar-SA" altLang="en-US" sz="2400" dirty="0">
                <a:latin typeface="Times New Roman" panose="02020603050405020304" pitchFamily="18" charset="0"/>
                <a:cs typeface="Times New Roman" panose="02020603050405020304" pitchFamily="18" charset="0"/>
              </a:rPr>
              <a:t>تعطي هذه النظرية تفسيراً طبيعياً للشكل المسطح للنظام الشمسي والاتجاه العام لحركة الكواكب حول الشمس</a:t>
            </a:r>
            <a:r>
              <a:rPr lang="en-US" altLang="en-US" sz="2400" dirty="0">
                <a:latin typeface="Times New Roman" panose="02020603050405020304" pitchFamily="18" charset="0"/>
                <a:cs typeface="Times New Roman" panose="02020603050405020304" pitchFamily="18" charset="0"/>
              </a:rPr>
              <a:t> </a:t>
            </a:r>
            <a:r>
              <a:rPr lang="ar-SA" altLang="en-US" sz="2400" dirty="0">
                <a:latin typeface="Times New Roman" panose="02020603050405020304" pitchFamily="18" charset="0"/>
                <a:cs typeface="Times New Roman" panose="02020603050405020304" pitchFamily="18" charset="0"/>
              </a:rPr>
              <a:t>وحول محاورها. </a:t>
            </a:r>
          </a:p>
          <a:p>
            <a:pPr algn="r" rtl="1" eaLnBrk="1" hangingPunct="1"/>
            <a:r>
              <a:rPr lang="ar-SA" altLang="en-US" sz="2400" dirty="0">
                <a:latin typeface="Times New Roman" panose="02020603050405020304" pitchFamily="18" charset="0"/>
                <a:cs typeface="Times New Roman" panose="02020603050405020304" pitchFamily="18" charset="0"/>
              </a:rPr>
              <a:t>التطور الحديث لهذه النظرية يفيد بأن المجموعة الشمسية ولدت منذ حوالي 4.6 مليار سنة من سحابة كبيرة (قطرها 100 وحدة فلكية وكتلتها 2-3 كتلة شمسية) </a:t>
            </a:r>
          </a:p>
        </p:txBody>
      </p:sp>
      <p:sp>
        <p:nvSpPr>
          <p:cNvPr id="13318" name="Slide Number Placeholder 1">
            <a:extLst>
              <a:ext uri="{FF2B5EF4-FFF2-40B4-BE49-F238E27FC236}">
                <a16:creationId xmlns:a16="http://schemas.microsoft.com/office/drawing/2014/main" xmlns="" id="{CDB0D977-1677-45F6-89D2-9B8818169E3E}"/>
              </a:ext>
            </a:extLst>
          </p:cNvPr>
          <p:cNvSpPr>
            <a:spLocks noGrp="1"/>
          </p:cNvSpPr>
          <p:nvPr>
            <p:ph type="sldNum" sz="quarter" idx="12"/>
          </p:nvPr>
        </p:nvSpPr>
        <p:spPr bwMode="auto">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ts val="600"/>
              </a:spcAft>
              <a:buClrTx/>
              <a:buSzTx/>
              <a:buFontTx/>
              <a:buNone/>
              <a:tabLst/>
              <a:defRPr/>
            </a:pPr>
            <a:fld id="{28171203-7BC5-428F-AD96-98DF19A100D9}" type="slidenum">
              <a:rPr kumimoji="0" lang="ar-SA" altLang="en-US" sz="9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ts val="600"/>
                </a:spcAft>
                <a:buClrTx/>
                <a:buSzTx/>
                <a:buFontTx/>
                <a:buNone/>
                <a:tabLst/>
                <a:defRPr/>
              </a:pPr>
              <a:t>19</a:t>
            </a:fld>
            <a:endParaRPr kumimoji="0" lang="en-US" altLang="en-US" sz="9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endParaRPr>
          </a:p>
        </p:txBody>
      </p:sp>
      <p:pic>
        <p:nvPicPr>
          <p:cNvPr id="8" name="Picture 2">
            <a:extLst>
              <a:ext uri="{FF2B5EF4-FFF2-40B4-BE49-F238E27FC236}">
                <a16:creationId xmlns:a16="http://schemas.microsoft.com/office/drawing/2014/main" xmlns="" id="{E54B4448-E02C-46B9-B6CB-4ED14BC33D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66837" y="2389761"/>
            <a:ext cx="2725066" cy="156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xmlns=""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xmlns=""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xmlns=""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xmlns=""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xmlns=""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xmlns=""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xmlns=""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xmlns=""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xmlns=""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nvGrpSpPr>
          <p:cNvPr id="66" name="Group 65">
            <a:extLst>
              <a:ext uri="{FF2B5EF4-FFF2-40B4-BE49-F238E27FC236}">
                <a16:creationId xmlns:a16="http://schemas.microsoft.com/office/drawing/2014/main" xmlns=""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xmlns=""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xmlns=""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xmlns=""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xmlns=""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xmlns=""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xmlns=""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xmlns=""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xmlns=""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xmlns=""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sp>
        <p:nvSpPr>
          <p:cNvPr id="6" name="TextBox 5">
            <a:extLst>
              <a:ext uri="{FF2B5EF4-FFF2-40B4-BE49-F238E27FC236}">
                <a16:creationId xmlns:a16="http://schemas.microsoft.com/office/drawing/2014/main" xmlns="" id="{51A8D100-D3F5-4968-9F4A-3FD19ADA0F79}"/>
              </a:ext>
            </a:extLst>
          </p:cNvPr>
          <p:cNvSpPr txBox="1"/>
          <p:nvPr/>
        </p:nvSpPr>
        <p:spPr>
          <a:xfrm>
            <a:off x="9402618" y="2115127"/>
            <a:ext cx="2438400" cy="144655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rtl="1"/>
            <a:r>
              <a:rPr lang="ar-SA" sz="4400" dirty="0"/>
              <a:t>مخرجات التعلم</a:t>
            </a:r>
            <a:endParaRPr lang="en-US" sz="4400" dirty="0"/>
          </a:p>
        </p:txBody>
      </p:sp>
      <p:sp>
        <p:nvSpPr>
          <p:cNvPr id="10" name="TextBox 9">
            <a:extLst>
              <a:ext uri="{FF2B5EF4-FFF2-40B4-BE49-F238E27FC236}">
                <a16:creationId xmlns:a16="http://schemas.microsoft.com/office/drawing/2014/main" xmlns="" id="{EF421151-C7CA-4078-87C1-3615A35FA49E}"/>
              </a:ext>
            </a:extLst>
          </p:cNvPr>
          <p:cNvSpPr txBox="1"/>
          <p:nvPr/>
        </p:nvSpPr>
        <p:spPr>
          <a:xfrm>
            <a:off x="1229575" y="2022767"/>
            <a:ext cx="8173043" cy="3477875"/>
          </a:xfrm>
          <a:prstGeom prst="rect">
            <a:avLst/>
          </a:prstGeom>
          <a:noFill/>
        </p:spPr>
        <p:txBody>
          <a:bodyPr wrap="square" rtlCol="0">
            <a:spAutoFit/>
          </a:bodyPr>
          <a:lstStyle/>
          <a:p>
            <a:pPr marL="285750" lvl="0" indent="-285750" algn="r" rtl="1">
              <a:buFont typeface="Wingdings" panose="05000000000000000000" pitchFamily="2" charset="2"/>
              <a:buChar char="ü"/>
            </a:pPr>
            <a:r>
              <a:rPr lang="ar-SA" sz="2800" b="1" dirty="0">
                <a:solidFill>
                  <a:srgbClr val="FF0000"/>
                </a:solidFill>
              </a:rPr>
              <a:t>مع نهاية فصل الفلك سوف تكون الطالبة قادرة على</a:t>
            </a:r>
            <a:r>
              <a:rPr lang="ar-SA" sz="2400" dirty="0">
                <a:solidFill>
                  <a:prstClr val="black"/>
                </a:solidFill>
              </a:rPr>
              <a:t>:</a:t>
            </a:r>
          </a:p>
          <a:p>
            <a:pPr marL="342900" lvl="0" indent="-342900" algn="r" rtl="1">
              <a:buFont typeface="Wingdings" panose="05000000000000000000" pitchFamily="2" charset="2"/>
              <a:buChar char="q"/>
            </a:pPr>
            <a:endParaRPr lang="ar-SA" sz="2400" dirty="0">
              <a:solidFill>
                <a:prstClr val="black"/>
              </a:solidFill>
            </a:endParaRPr>
          </a:p>
          <a:p>
            <a:pPr marL="342900" lvl="0" indent="-342900" algn="r" rtl="1">
              <a:buFont typeface="Wingdings" panose="05000000000000000000" pitchFamily="2" charset="2"/>
              <a:buChar char="q"/>
            </a:pPr>
            <a:r>
              <a:rPr lang="ar-SA" sz="2400" dirty="0">
                <a:solidFill>
                  <a:prstClr val="black"/>
                </a:solidFill>
              </a:rPr>
              <a:t>تعريف مجرة درب التبانة، نشأتها وسبب تسميتها</a:t>
            </a:r>
          </a:p>
          <a:p>
            <a:pPr marL="342900" lvl="0" indent="-342900" algn="r" rtl="1">
              <a:buFont typeface="Wingdings" panose="05000000000000000000" pitchFamily="2" charset="2"/>
              <a:buChar char="q"/>
            </a:pPr>
            <a:r>
              <a:rPr lang="ar-SA" sz="2400" dirty="0">
                <a:solidFill>
                  <a:prstClr val="black"/>
                </a:solidFill>
              </a:rPr>
              <a:t>تعريف المجموعة الشمسية وكيفية نشأتها</a:t>
            </a:r>
          </a:p>
          <a:p>
            <a:pPr marL="342900" lvl="0" indent="-342900" algn="r" rtl="1">
              <a:buFont typeface="Wingdings" panose="05000000000000000000" pitchFamily="2" charset="2"/>
              <a:buChar char="q"/>
            </a:pPr>
            <a:r>
              <a:rPr lang="ar-SA" sz="2400" dirty="0">
                <a:solidFill>
                  <a:prstClr val="black"/>
                </a:solidFill>
              </a:rPr>
              <a:t> </a:t>
            </a:r>
            <a:r>
              <a:rPr lang="ar-SA" sz="2400" dirty="0"/>
              <a:t>تعداد وحدات قياس المسافات في المنظومة الفلكية</a:t>
            </a:r>
          </a:p>
          <a:p>
            <a:pPr marL="342900" lvl="0" indent="-342900" algn="r" rtl="1">
              <a:buFont typeface="Wingdings" panose="05000000000000000000" pitchFamily="2" charset="2"/>
              <a:buChar char="q"/>
            </a:pPr>
            <a:r>
              <a:rPr lang="ar-SA" sz="2400" dirty="0">
                <a:solidFill>
                  <a:prstClr val="black"/>
                </a:solidFill>
              </a:rPr>
              <a:t>تعريف النجوم، تصنيفها وأهميتها</a:t>
            </a:r>
          </a:p>
          <a:p>
            <a:pPr marL="342900" lvl="0" indent="-342900" algn="r" rtl="1">
              <a:buFont typeface="Wingdings" panose="05000000000000000000" pitchFamily="2" charset="2"/>
              <a:buChar char="q"/>
            </a:pPr>
            <a:r>
              <a:rPr lang="ar-SA" sz="2400" dirty="0">
                <a:solidFill>
                  <a:prstClr val="black"/>
                </a:solidFill>
              </a:rPr>
              <a:t>تعداد خصائص الشمس العامة</a:t>
            </a:r>
          </a:p>
          <a:p>
            <a:pPr marL="342900" lvl="0" indent="-342900" algn="r" rtl="1">
              <a:buFont typeface="Wingdings" panose="05000000000000000000" pitchFamily="2" charset="2"/>
              <a:buChar char="q"/>
            </a:pPr>
            <a:r>
              <a:rPr lang="ar-SA" sz="2400" dirty="0">
                <a:solidFill>
                  <a:prstClr val="black"/>
                </a:solidFill>
              </a:rPr>
              <a:t>تعداد ووصف طبقات الشمس الداخلية والخارجية</a:t>
            </a:r>
          </a:p>
          <a:p>
            <a:pPr marL="342900" lvl="0" indent="-342900" algn="r" rtl="1">
              <a:buFont typeface="Wingdings" panose="05000000000000000000" pitchFamily="2" charset="2"/>
              <a:buChar char="q"/>
            </a:pPr>
            <a:r>
              <a:rPr lang="ar-SA" sz="2400" dirty="0">
                <a:solidFill>
                  <a:prstClr val="black"/>
                </a:solidFill>
              </a:rPr>
              <a:t>تعداد وتعريف الظواهر الشمسية الأربعة</a:t>
            </a:r>
          </a:p>
        </p:txBody>
      </p:sp>
    </p:spTree>
    <p:extLst>
      <p:ext uri="{BB962C8B-B14F-4D97-AF65-F5344CB8AC3E}">
        <p14:creationId xmlns:p14="http://schemas.microsoft.com/office/powerpoint/2010/main" val="3392220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7" name="Rectangle 75">
            <a:extLst>
              <a:ext uri="{FF2B5EF4-FFF2-40B4-BE49-F238E27FC236}">
                <a16:creationId xmlns:a16="http://schemas.microsoft.com/office/drawing/2014/main" xmlns="" id="{EB181E26-89C4-4A14-92DE-0F4C4B0E94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292" name="Picture 2">
            <a:extLst>
              <a:ext uri="{FF2B5EF4-FFF2-40B4-BE49-F238E27FC236}">
                <a16:creationId xmlns:a16="http://schemas.microsoft.com/office/drawing/2014/main" xmlns="" id="{837CBD47-A75D-4D41-BC89-D0F6A1BC2E2B}"/>
              </a:ext>
            </a:extLst>
          </p:cNvPr>
          <p:cNvPicPr>
            <a:picLocks noChangeAspect="1"/>
          </p:cNvPicPr>
          <p:nvPr/>
        </p:nvPicPr>
        <p:blipFill rotWithShape="1">
          <a:blip r:embed="rId2">
            <a:extLst>
              <a:ext uri="{28A0092B-C50C-407E-A947-70E740481C1C}">
                <a14:useLocalDpi xmlns:a14="http://schemas.microsoft.com/office/drawing/2010/main" val="0"/>
              </a:ext>
            </a:extLst>
          </a:blip>
          <a:srcRect t="803" r="2" b="2"/>
          <a:stretch/>
        </p:blipFill>
        <p:spPr bwMode="auto">
          <a:xfrm>
            <a:off x="6587330" y="1690689"/>
            <a:ext cx="5604670" cy="2501837"/>
          </a:xfrm>
          <a:custGeom>
            <a:avLst/>
            <a:gdLst>
              <a:gd name="connsiteX0" fmla="*/ 1159248 w 5604670"/>
              <a:gd name="connsiteY0" fmla="*/ 0 h 2501837"/>
              <a:gd name="connsiteX1" fmla="*/ 5604670 w 5604670"/>
              <a:gd name="connsiteY1" fmla="*/ 0 h 2501837"/>
              <a:gd name="connsiteX2" fmla="*/ 5604670 w 5604670"/>
              <a:gd name="connsiteY2" fmla="*/ 2501837 h 2501837"/>
              <a:gd name="connsiteX3" fmla="*/ 0 w 5604670"/>
              <a:gd name="connsiteY3" fmla="*/ 2501837 h 2501837"/>
            </a:gdLst>
            <a:ahLst/>
            <a:cxnLst>
              <a:cxn ang="0">
                <a:pos x="connsiteX0" y="connsiteY0"/>
              </a:cxn>
              <a:cxn ang="0">
                <a:pos x="connsiteX1" y="connsiteY1"/>
              </a:cxn>
              <a:cxn ang="0">
                <a:pos x="connsiteX2" y="connsiteY2"/>
              </a:cxn>
              <a:cxn ang="0">
                <a:pos x="connsiteX3" y="connsiteY3"/>
              </a:cxn>
            </a:cxnLst>
            <a:rect l="l" t="t" r="r" b="b"/>
            <a:pathLst>
              <a:path w="5604670" h="2501837">
                <a:moveTo>
                  <a:pt x="1159248" y="0"/>
                </a:moveTo>
                <a:lnTo>
                  <a:pt x="5604670" y="0"/>
                </a:lnTo>
                <a:lnTo>
                  <a:pt x="5604670" y="2501837"/>
                </a:lnTo>
                <a:lnTo>
                  <a:pt x="0" y="2501837"/>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4">
            <a:extLst>
              <a:ext uri="{FF2B5EF4-FFF2-40B4-BE49-F238E27FC236}">
                <a16:creationId xmlns:a16="http://schemas.microsoft.com/office/drawing/2014/main" xmlns="" id="{D0134F2E-6D3D-440F-838B-63B14198AE81}"/>
              </a:ext>
            </a:extLst>
          </p:cNvPr>
          <p:cNvPicPr>
            <a:picLocks noChangeAspect="1"/>
          </p:cNvPicPr>
          <p:nvPr/>
        </p:nvPicPr>
        <p:blipFill rotWithShape="1">
          <a:blip r:embed="rId3">
            <a:extLst>
              <a:ext uri="{28A0092B-C50C-407E-A947-70E740481C1C}">
                <a14:useLocalDpi xmlns:a14="http://schemas.microsoft.com/office/drawing/2010/main" val="0"/>
              </a:ext>
            </a:extLst>
          </a:blip>
          <a:srcRect t="21753" r="-2" b="31313"/>
          <a:stretch/>
        </p:blipFill>
        <p:spPr bwMode="auto">
          <a:xfrm>
            <a:off x="4791075" y="4357117"/>
            <a:ext cx="7400925" cy="2500884"/>
          </a:xfrm>
          <a:custGeom>
            <a:avLst/>
            <a:gdLst>
              <a:gd name="connsiteX0" fmla="*/ 1717230 w 7400925"/>
              <a:gd name="connsiteY0" fmla="*/ 0 h 2500884"/>
              <a:gd name="connsiteX1" fmla="*/ 7400925 w 7400925"/>
              <a:gd name="connsiteY1" fmla="*/ 0 h 2500884"/>
              <a:gd name="connsiteX2" fmla="*/ 7400925 w 7400925"/>
              <a:gd name="connsiteY2" fmla="*/ 2500884 h 2500884"/>
              <a:gd name="connsiteX3" fmla="*/ 0 w 7400925"/>
              <a:gd name="connsiteY3" fmla="*/ 2500884 h 2500884"/>
              <a:gd name="connsiteX4" fmla="*/ 0 w 7400925"/>
              <a:gd name="connsiteY4" fmla="*/ 2500883 h 2500884"/>
              <a:gd name="connsiteX5" fmla="*/ 552186 w 7400925"/>
              <a:gd name="connsiteY5" fmla="*/ 2500883 h 2500884"/>
              <a:gd name="connsiteX6" fmla="*/ 558423 w 7400925"/>
              <a:gd name="connsiteY6" fmla="*/ 2500883 h 25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0925" h="2500884">
                <a:moveTo>
                  <a:pt x="1717230" y="0"/>
                </a:moveTo>
                <a:lnTo>
                  <a:pt x="7400925" y="0"/>
                </a:lnTo>
                <a:lnTo>
                  <a:pt x="7400925" y="2500884"/>
                </a:lnTo>
                <a:lnTo>
                  <a:pt x="0" y="2500884"/>
                </a:lnTo>
                <a:lnTo>
                  <a:pt x="0" y="2500883"/>
                </a:lnTo>
                <a:lnTo>
                  <a:pt x="552186" y="2500883"/>
                </a:lnTo>
                <a:lnTo>
                  <a:pt x="558423" y="2500883"/>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Freeform 37">
            <a:extLst>
              <a:ext uri="{FF2B5EF4-FFF2-40B4-BE49-F238E27FC236}">
                <a16:creationId xmlns:a16="http://schemas.microsoft.com/office/drawing/2014/main" xmlns="" id="{13958066-7CBD-4B89-8F46-614C4F28BC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1691641"/>
            <a:ext cx="7571262" cy="5166360"/>
          </a:xfrm>
          <a:custGeom>
            <a:avLst/>
            <a:gdLst>
              <a:gd name="connsiteX0" fmla="*/ 0 w 7571262"/>
              <a:gd name="connsiteY0" fmla="*/ 5166360 h 5166360"/>
              <a:gd name="connsiteX1" fmla="*/ 7571262 w 7571262"/>
              <a:gd name="connsiteY1" fmla="*/ 5166360 h 5166360"/>
              <a:gd name="connsiteX2" fmla="*/ 5177382 w 7571262"/>
              <a:gd name="connsiteY2" fmla="*/ 0 h 5166360"/>
              <a:gd name="connsiteX3" fmla="*/ 5171159 w 7571262"/>
              <a:gd name="connsiteY3" fmla="*/ 0 h 5166360"/>
              <a:gd name="connsiteX4" fmla="*/ 3981368 w 7571262"/>
              <a:gd name="connsiteY4" fmla="*/ 0 h 5166360"/>
              <a:gd name="connsiteX5" fmla="*/ 2331323 w 7571262"/>
              <a:gd name="connsiteY5" fmla="*/ 0 h 5166360"/>
              <a:gd name="connsiteX6" fmla="*/ 0 w 7571262"/>
              <a:gd name="connsiteY6" fmla="*/ 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71262" h="5166360">
                <a:moveTo>
                  <a:pt x="0" y="5166360"/>
                </a:moveTo>
                <a:lnTo>
                  <a:pt x="7571262" y="5166360"/>
                </a:lnTo>
                <a:lnTo>
                  <a:pt x="5177382" y="0"/>
                </a:lnTo>
                <a:lnTo>
                  <a:pt x="5171159" y="0"/>
                </a:lnTo>
                <a:lnTo>
                  <a:pt x="3981368" y="0"/>
                </a:lnTo>
                <a:lnTo>
                  <a:pt x="2331323"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xmlns="" id="{0A689833-0249-42F1-B2DB-F8E83A40096C}"/>
              </a:ext>
            </a:extLst>
          </p:cNvPr>
          <p:cNvSpPr>
            <a:spLocks noGrp="1"/>
          </p:cNvSpPr>
          <p:nvPr>
            <p:ph type="title"/>
          </p:nvPr>
        </p:nvSpPr>
        <p:spPr>
          <a:xfrm>
            <a:off x="838200" y="365125"/>
            <a:ext cx="10515600" cy="1325563"/>
          </a:xfrm>
        </p:spPr>
        <p:txBody>
          <a:bodyPr rtlCol="0">
            <a:normAutofit/>
          </a:bodyPr>
          <a:lstStyle/>
          <a:p>
            <a:pPr eaLnBrk="1" fontAlgn="auto" hangingPunct="1">
              <a:spcAft>
                <a:spcPts val="0"/>
              </a:spcAft>
              <a:defRPr/>
            </a:pPr>
            <a:r>
              <a:rPr lang="ar-SA" dirty="0">
                <a:solidFill>
                  <a:schemeClr val="bg1"/>
                </a:solidFill>
              </a:rPr>
              <a:t>وحدات قياس المسافات في المنظومة الفلكية</a:t>
            </a:r>
            <a:endParaRPr lang="en-US" dirty="0">
              <a:solidFill>
                <a:schemeClr val="bg1"/>
              </a:solidFill>
            </a:endParaRPr>
          </a:p>
        </p:txBody>
      </p:sp>
      <p:sp>
        <p:nvSpPr>
          <p:cNvPr id="12291" name="Content Placeholder 2">
            <a:extLst>
              <a:ext uri="{FF2B5EF4-FFF2-40B4-BE49-F238E27FC236}">
                <a16:creationId xmlns:a16="http://schemas.microsoft.com/office/drawing/2014/main" xmlns="" id="{A0289504-C244-4F5D-84D9-EA341EF7101C}"/>
              </a:ext>
            </a:extLst>
          </p:cNvPr>
          <p:cNvSpPr>
            <a:spLocks noGrp="1"/>
          </p:cNvSpPr>
          <p:nvPr>
            <p:ph idx="1"/>
          </p:nvPr>
        </p:nvSpPr>
        <p:spPr>
          <a:xfrm>
            <a:off x="838200" y="2022764"/>
            <a:ext cx="5097779" cy="4058628"/>
          </a:xfrm>
        </p:spPr>
        <p:txBody>
          <a:bodyPr anchor="t">
            <a:normAutofit/>
          </a:bodyPr>
          <a:lstStyle/>
          <a:p>
            <a:pPr algn="r" rtl="1" eaLnBrk="1" hangingPunct="1"/>
            <a:r>
              <a:rPr lang="ar-SA" altLang="en-US" sz="2000" dirty="0"/>
              <a:t>المسافات على الأرض تقاس بوحدات الطول العادية مثل الكيلومتر والمتر والسنتيمتر والأنجستروم.</a:t>
            </a:r>
          </a:p>
          <a:p>
            <a:pPr algn="r" rtl="1" eaLnBrk="1" hangingPunct="1"/>
            <a:endParaRPr lang="ar-SA" altLang="en-US" sz="2000" dirty="0"/>
          </a:p>
          <a:p>
            <a:pPr algn="r" rtl="1" eaLnBrk="1" hangingPunct="1"/>
            <a:r>
              <a:rPr lang="ar-SA" altLang="en-US" sz="2000" dirty="0"/>
              <a:t>أما في القياسات الفلكية داخل المجموعة الشمسية تستخدم الوحدة الفلكية وهي: متوسط المسافة بين الأرض والشمس وتساوي 150 مليون كيلومتر.</a:t>
            </a:r>
          </a:p>
          <a:p>
            <a:pPr algn="r" rtl="1" eaLnBrk="1" hangingPunct="1"/>
            <a:endParaRPr lang="ar-SA" altLang="en-US" sz="2000" dirty="0"/>
          </a:p>
          <a:p>
            <a:pPr algn="r" rtl="1" eaLnBrk="1" hangingPunct="1"/>
            <a:r>
              <a:rPr lang="ar-SA" altLang="en-US" sz="2000" dirty="0"/>
              <a:t>أما المسافات مابين النجوم فهي عظيمة ولاتناسبها الوحدة الفلكية لذا تم استخدام السنة الضوئية وهي: المسافة التي يقطعها الضوء خلال سنة. </a:t>
            </a:r>
            <a:endParaRPr lang="en-US" altLang="en-US" sz="2000" dirty="0">
              <a:cs typeface="Arial" panose="020B0604020202020204" pitchFamily="34" charset="0"/>
            </a:endParaRPr>
          </a:p>
        </p:txBody>
      </p:sp>
      <p:sp>
        <p:nvSpPr>
          <p:cNvPr id="12295" name="Slide Number Placeholder 2">
            <a:extLst>
              <a:ext uri="{FF2B5EF4-FFF2-40B4-BE49-F238E27FC236}">
                <a16:creationId xmlns:a16="http://schemas.microsoft.com/office/drawing/2014/main" xmlns="" id="{8E1BA35B-1726-4363-BD33-5426EFF0D7F2}"/>
              </a:ext>
            </a:extLst>
          </p:cNvPr>
          <p:cNvSpPr>
            <a:spLocks noGrp="1"/>
          </p:cNvSpPr>
          <p:nvPr>
            <p:ph type="sldNum" sz="quarter" idx="12"/>
          </p:nvPr>
        </p:nvSpPr>
        <p:spPr bwMode="auto">
          <a:xfrm>
            <a:off x="10496550" y="6356350"/>
            <a:ext cx="857249"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ts val="600"/>
              </a:spcAft>
              <a:buClrTx/>
              <a:buSzTx/>
              <a:buFontTx/>
              <a:buNone/>
              <a:tabLst/>
              <a:defRPr/>
            </a:pPr>
            <a:fld id="{ABFF161E-2C39-43C6-BBD2-0E121AC86F4B}" type="slidenum">
              <a:rPr kumimoji="0" lang="ar-SA" altLang="en-US" sz="900" b="0" i="0" u="none" strike="noStrike" kern="1200" cap="none" spc="0" normalizeH="0" baseline="0" noProof="0" smtClean="0">
                <a:ln>
                  <a:noFill/>
                </a:ln>
                <a:solidFill>
                  <a:srgbClr val="FFFFFF"/>
                </a:solidFill>
                <a:effectLst/>
                <a:uLnTx/>
                <a:uFillTx/>
                <a:latin typeface="Tahoma" panose="020B060403050404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ts val="600"/>
                </a:spcAft>
                <a:buClrTx/>
                <a:buSzTx/>
                <a:buFontTx/>
                <a:buNone/>
                <a:tabLst/>
                <a:defRPr/>
              </a:pPr>
              <a:t>20</a:t>
            </a:fld>
            <a:endParaRPr kumimoji="0" lang="en-US" altLang="en-US" sz="900" b="0" i="0" u="none" strike="noStrike" kern="1200" cap="none" spc="0" normalizeH="0" baseline="0" noProof="0">
              <a:ln>
                <a:noFill/>
              </a:ln>
              <a:solidFill>
                <a:srgbClr val="FFFFFF"/>
              </a:solidFill>
              <a:effectLst/>
              <a:uLnTx/>
              <a:uFillTx/>
              <a:latin typeface="Tahom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891071349"/>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C2C270-472A-42F5-963C-0983A5638A59}"/>
              </a:ext>
            </a:extLst>
          </p:cNvPr>
          <p:cNvSpPr>
            <a:spLocks noGrp="1"/>
          </p:cNvSpPr>
          <p:nvPr>
            <p:ph type="title"/>
          </p:nvPr>
        </p:nvSpPr>
        <p:spPr>
          <a:xfrm>
            <a:off x="208383" y="168074"/>
            <a:ext cx="11775233" cy="726557"/>
          </a:xfrm>
          <a:solidFill>
            <a:schemeClr val="bg1">
              <a:lumMod val="95000"/>
            </a:schemeClr>
          </a:solidFill>
        </p:spPr>
        <p:txBody>
          <a:bodyPr rtlCol="0">
            <a:normAutofit/>
          </a:bodyPr>
          <a:lstStyle/>
          <a:p>
            <a:pPr algn="ctr" eaLnBrk="1" fontAlgn="auto" hangingPunct="1">
              <a:spcAft>
                <a:spcPts val="0"/>
              </a:spcAft>
              <a:defRPr/>
            </a:pPr>
            <a:r>
              <a:rPr lang="ar-SA" dirty="0"/>
              <a:t>النجوم</a:t>
            </a:r>
            <a:endParaRPr lang="en-US" dirty="0"/>
          </a:p>
        </p:txBody>
      </p:sp>
      <p:sp>
        <p:nvSpPr>
          <p:cNvPr id="3" name="Content Placeholder 2">
            <a:extLst>
              <a:ext uri="{FF2B5EF4-FFF2-40B4-BE49-F238E27FC236}">
                <a16:creationId xmlns:a16="http://schemas.microsoft.com/office/drawing/2014/main" xmlns="" id="{05630C2B-8F0B-4A3F-B244-8BD0D2AA94EA}"/>
              </a:ext>
            </a:extLst>
          </p:cNvPr>
          <p:cNvSpPr>
            <a:spLocks noGrp="1"/>
          </p:cNvSpPr>
          <p:nvPr>
            <p:ph idx="1"/>
          </p:nvPr>
        </p:nvSpPr>
        <p:spPr>
          <a:xfrm>
            <a:off x="404577" y="1370819"/>
            <a:ext cx="5595006" cy="4592549"/>
          </a:xfrm>
        </p:spPr>
        <p:txBody>
          <a:bodyPr rtlCol="0">
            <a:normAutofit/>
          </a:bodyPr>
          <a:lstStyle/>
          <a:p>
            <a:pPr eaLnBrk="1" fontAlgn="auto" hangingPunct="1">
              <a:spcAft>
                <a:spcPts val="0"/>
              </a:spcAft>
              <a:defRPr/>
            </a:pPr>
            <a:endParaRPr lang="ar-SA" sz="2000" dirty="0"/>
          </a:p>
          <a:p>
            <a:pPr algn="r" rtl="1" eaLnBrk="1" fontAlgn="auto" hangingPunct="1">
              <a:lnSpc>
                <a:spcPct val="150000"/>
              </a:lnSpc>
              <a:spcAft>
                <a:spcPts val="0"/>
              </a:spcAft>
              <a:defRPr/>
            </a:pPr>
            <a:r>
              <a:rPr lang="ar-SA" sz="2000" b="1" dirty="0"/>
              <a:t> تعتبر النجوم أجراماً غازية كروية عالية الحرارة هائلة الكتلة وعظيمة الحجم. مضيئة بذاتها ومتماسكة بقوة جاذبيتها الذاتية. وكثير منها يفوق الشمس حجماً وكتلة وسطوعاً. والسبب في رؤيتها صغيرة الحجم هو بعدها الهائل عنا والذي يقدر بملايين الملايين من الكيلومترات.</a:t>
            </a:r>
          </a:p>
          <a:p>
            <a:pPr algn="r" rtl="1" eaLnBrk="1" fontAlgn="auto" hangingPunct="1">
              <a:lnSpc>
                <a:spcPct val="150000"/>
              </a:lnSpc>
              <a:spcAft>
                <a:spcPts val="0"/>
              </a:spcAft>
              <a:defRPr/>
            </a:pPr>
            <a:r>
              <a:rPr lang="ar-SA" sz="2000" b="1" dirty="0"/>
              <a:t>يقدر عدد النجوم التي نستطيع أن نراها بالعين المجردة</a:t>
            </a:r>
          </a:p>
          <a:p>
            <a:pPr marL="0" indent="0" algn="r" rtl="1" eaLnBrk="1" fontAlgn="auto" hangingPunct="1">
              <a:lnSpc>
                <a:spcPct val="150000"/>
              </a:lnSpc>
              <a:spcAft>
                <a:spcPts val="0"/>
              </a:spcAft>
              <a:buNone/>
              <a:defRPr/>
            </a:pPr>
            <a:r>
              <a:rPr lang="ar-SA" sz="2000" b="1" dirty="0"/>
              <a:t>   حوالي ستة آلاف نجم منتشرة على كامل الكرة السماوية </a:t>
            </a:r>
          </a:p>
          <a:p>
            <a:pPr marL="0" indent="0" algn="r" rtl="1" eaLnBrk="1" fontAlgn="auto" hangingPunct="1">
              <a:lnSpc>
                <a:spcPct val="150000"/>
              </a:lnSpc>
              <a:spcAft>
                <a:spcPts val="0"/>
              </a:spcAft>
              <a:buNone/>
              <a:defRPr/>
            </a:pPr>
            <a:r>
              <a:rPr lang="ar-SA" sz="2000" b="1" dirty="0"/>
              <a:t>    وتتفاوت في أحجامها وسطوعها.</a:t>
            </a:r>
            <a:endParaRPr lang="en-US" sz="2000" b="1" dirty="0"/>
          </a:p>
        </p:txBody>
      </p:sp>
      <p:pic>
        <p:nvPicPr>
          <p:cNvPr id="8196" name="Picture 4">
            <a:extLst>
              <a:ext uri="{FF2B5EF4-FFF2-40B4-BE49-F238E27FC236}">
                <a16:creationId xmlns:a16="http://schemas.microsoft.com/office/drawing/2014/main" xmlns="" id="{C22C73B3-5ACC-4675-BAA3-0BBF7BEA73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77" r="-2" b="-2"/>
          <a:stretch/>
        </p:blipFill>
        <p:spPr bwMode="auto">
          <a:xfrm>
            <a:off x="6338318" y="1690688"/>
            <a:ext cx="5074070" cy="427268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7" name="Slide Number Placeholder 3">
            <a:extLst>
              <a:ext uri="{FF2B5EF4-FFF2-40B4-BE49-F238E27FC236}">
                <a16:creationId xmlns:a16="http://schemas.microsoft.com/office/drawing/2014/main" xmlns="" id="{8F14469F-9BE8-4475-A4E0-9970D129D7E8}"/>
              </a:ext>
            </a:extLst>
          </p:cNvPr>
          <p:cNvSpPr>
            <a:spLocks noGrp="1"/>
          </p:cNvSpPr>
          <p:nvPr>
            <p:ph type="sldNum" sz="quarter" idx="12"/>
          </p:nvPr>
        </p:nvSpPr>
        <p:spPr bwMode="auto">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ts val="600"/>
              </a:spcAft>
              <a:buClrTx/>
              <a:buSzTx/>
              <a:buFontTx/>
              <a:buNone/>
              <a:tabLst/>
              <a:defRPr/>
            </a:pPr>
            <a:fld id="{8DDF3F62-E190-4ED0-B834-5E02A39D965A}" type="slidenum">
              <a:rPr kumimoji="0" lang="ar-SA" altLang="en-US" sz="9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ts val="600"/>
                </a:spcAft>
                <a:buClrTx/>
                <a:buSzTx/>
                <a:buFontTx/>
                <a:buNone/>
                <a:tabLst/>
                <a:defRPr/>
              </a:pPr>
              <a:t>21</a:t>
            </a:fld>
            <a:endParaRPr kumimoji="0" lang="en-US" altLang="en-US" sz="9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xmlns="" id="{55B63418-7C04-4C83-AE41-138D4ED8351C}"/>
              </a:ext>
            </a:extLst>
          </p:cNvPr>
          <p:cNvPicPr>
            <a:picLocks noChangeAspect="1"/>
          </p:cNvPicPr>
          <p:nvPr/>
        </p:nvPicPr>
        <p:blipFill>
          <a:blip r:embed="rId3"/>
          <a:stretch>
            <a:fillRect/>
          </a:stretch>
        </p:blipFill>
        <p:spPr>
          <a:xfrm>
            <a:off x="0" y="6419050"/>
            <a:ext cx="12192000" cy="43895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17C06B-1A77-473A-91BA-5179BC6E0EA8}"/>
              </a:ext>
            </a:extLst>
          </p:cNvPr>
          <p:cNvSpPr>
            <a:spLocks noGrp="1"/>
          </p:cNvSpPr>
          <p:nvPr>
            <p:ph type="title"/>
          </p:nvPr>
        </p:nvSpPr>
        <p:spPr>
          <a:xfrm>
            <a:off x="133738" y="34924"/>
            <a:ext cx="11924523" cy="774700"/>
          </a:xfrm>
          <a:solidFill>
            <a:schemeClr val="accent3">
              <a:lumMod val="20000"/>
              <a:lumOff val="80000"/>
            </a:schemeClr>
          </a:solidFill>
        </p:spPr>
        <p:txBody>
          <a:bodyPr rtlCol="0">
            <a:normAutofit/>
          </a:bodyPr>
          <a:lstStyle/>
          <a:p>
            <a:pPr algn="ctr" eaLnBrk="1" fontAlgn="auto" hangingPunct="1">
              <a:spcAft>
                <a:spcPts val="0"/>
              </a:spcAft>
              <a:defRPr/>
            </a:pPr>
            <a:r>
              <a:rPr lang="ar-SA"/>
              <a:t>النجوم</a:t>
            </a:r>
            <a:endParaRPr lang="en-US" dirty="0"/>
          </a:p>
        </p:txBody>
      </p:sp>
      <p:sp>
        <p:nvSpPr>
          <p:cNvPr id="9219" name="Content Placeholder 2">
            <a:extLst>
              <a:ext uri="{FF2B5EF4-FFF2-40B4-BE49-F238E27FC236}">
                <a16:creationId xmlns:a16="http://schemas.microsoft.com/office/drawing/2014/main" xmlns="" id="{4ECAB93E-F26E-4F76-B697-57E9AAF43EE4}"/>
              </a:ext>
            </a:extLst>
          </p:cNvPr>
          <p:cNvSpPr>
            <a:spLocks noGrp="1"/>
          </p:cNvSpPr>
          <p:nvPr>
            <p:ph idx="1"/>
          </p:nvPr>
        </p:nvSpPr>
        <p:spPr>
          <a:xfrm>
            <a:off x="6167535" y="809624"/>
            <a:ext cx="5728996" cy="5770564"/>
          </a:xfrm>
        </p:spPr>
        <p:txBody>
          <a:bodyPr/>
          <a:lstStyle/>
          <a:p>
            <a:pPr algn="ctr" eaLnBrk="1" hangingPunct="1"/>
            <a:endParaRPr lang="ar-SA" altLang="en-US" sz="2400"/>
          </a:p>
          <a:p>
            <a:pPr algn="r" rtl="1" eaLnBrk="1" hangingPunct="1"/>
            <a:r>
              <a:rPr lang="ar-SA" altLang="en-US" sz="2400"/>
              <a:t> </a:t>
            </a:r>
            <a:r>
              <a:rPr lang="ar-SA" altLang="en-US" sz="2000"/>
              <a:t>تصنف النجوم على أساس حرارة سطحها إلى نجوم حمراء باردة ونجوم صفراء متوسطة الحرارة ونجوم زرقاء حارة.</a:t>
            </a:r>
          </a:p>
          <a:p>
            <a:pPr algn="r" rtl="1" eaLnBrk="1" hangingPunct="1"/>
            <a:r>
              <a:rPr lang="ar-SA" altLang="en-US" sz="2000"/>
              <a:t>تعتبر الشمس من النجوم الصفراء حيث تبلغ حرارة سطحها حوالي </a:t>
            </a:r>
            <a:r>
              <a:rPr lang="en-US" altLang="en-US" sz="2000">
                <a:cs typeface="Arial" panose="020B0604020202020204" pitchFamily="34" charset="0"/>
              </a:rPr>
              <a:t>6000</a:t>
            </a:r>
            <a:r>
              <a:rPr lang="ar-SA" altLang="en-US" sz="2000"/>
              <a:t> كلفن.</a:t>
            </a:r>
          </a:p>
          <a:p>
            <a:pPr algn="r" rtl="1" eaLnBrk="1" hangingPunct="1"/>
            <a:r>
              <a:rPr lang="ar-SA" altLang="en-US" sz="2000"/>
              <a:t>تتفاوت النجوم في احجامها فهناك النجوم القزام والنجوم العملاقة كما تتفاوت في سطوعها فهناك نجوم يفوق سطوعها سطوع الشمس بحوالي مليون مرة، وهناك نجوم يقل سطوعها عن الشمس بألف مرة.</a:t>
            </a:r>
            <a:endParaRPr lang="en-GB" altLang="en-US" sz="2000"/>
          </a:p>
          <a:p>
            <a:pPr algn="r" rtl="1" eaLnBrk="1" hangingPunct="1"/>
            <a:endParaRPr lang="en-GB" altLang="en-US" sz="2000"/>
          </a:p>
          <a:p>
            <a:pPr algn="r" rtl="1" eaLnBrk="1" hangingPunct="1"/>
            <a:r>
              <a:rPr lang="ar-SA" altLang="en-US" sz="2000"/>
              <a:t>يعتبر النجم القطبي أهم النجوم على الكرة السماوية، وهو نجم لامع ينتمي لكوكبة الدب الأصغر.</a:t>
            </a:r>
          </a:p>
          <a:p>
            <a:pPr algn="r" rtl="1" eaLnBrk="1" hangingPunct="1"/>
            <a:r>
              <a:rPr lang="ar-SA" altLang="en-US" sz="2000"/>
              <a:t>أهمية النجم القطبي أنه يدل على اتجاه الشمال الجغرافي.</a:t>
            </a:r>
          </a:p>
          <a:p>
            <a:pPr algn="r" rtl="1" eaLnBrk="1" hangingPunct="1"/>
            <a:endParaRPr lang="ar-SA" altLang="en-US" sz="2000" dirty="0"/>
          </a:p>
        </p:txBody>
      </p:sp>
      <p:pic>
        <p:nvPicPr>
          <p:cNvPr id="9223" name="Picture 5">
            <a:extLst>
              <a:ext uri="{FF2B5EF4-FFF2-40B4-BE49-F238E27FC236}">
                <a16:creationId xmlns:a16="http://schemas.microsoft.com/office/drawing/2014/main" xmlns="" id="{0DB7AFBC-CFD4-4482-BE1B-ECC227ACF4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24633" y="4000693"/>
            <a:ext cx="152876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Slide Number Placeholder 2">
            <a:extLst>
              <a:ext uri="{FF2B5EF4-FFF2-40B4-BE49-F238E27FC236}">
                <a16:creationId xmlns:a16="http://schemas.microsoft.com/office/drawing/2014/main" xmlns="" id="{6F4C5459-389A-4664-98F4-6A51D7F8E0B5}"/>
              </a:ext>
            </a:extLst>
          </p:cNvPr>
          <p:cNvSpPr>
            <a:spLocks noGrp="1"/>
          </p:cNvSpPr>
          <p:nvPr>
            <p:ph type="sldNum" sz="quarter" idx="12"/>
          </p:nvPr>
        </p:nvSpPr>
        <p:spPr bwMode="auto">
          <a:xfrm>
            <a:off x="8610600" y="6356351"/>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8FB35AF-2604-4E0C-BDBD-BBBF10AD0A47}" type="slidenum">
              <a:rPr kumimoji="0" lang="ar-SA" altLang="en-US" sz="900" b="0" i="0" u="none" strike="noStrike" kern="1200" cap="none" spc="0" normalizeH="0" baseline="0" noProof="0" smtClean="0">
                <a:ln>
                  <a:noFill/>
                </a:ln>
                <a:solidFill>
                  <a:srgbClr val="898989"/>
                </a:solidFill>
                <a:effectLst/>
                <a:uLnTx/>
                <a:uFillTx/>
                <a:latin typeface="Tahoma" panose="020B060403050404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altLang="en-US" sz="900" b="0" i="0" u="none" strike="noStrike" kern="1200" cap="none" spc="0" normalizeH="0" baseline="0" noProof="0">
              <a:ln>
                <a:noFill/>
              </a:ln>
              <a:solidFill>
                <a:srgbClr val="898989"/>
              </a:solidFill>
              <a:effectLst/>
              <a:uLnTx/>
              <a:uFillTx/>
              <a:latin typeface="Tahoma" panose="020B0604030504040204" pitchFamily="34" charset="0"/>
              <a:ea typeface="+mn-ea"/>
              <a:cs typeface="Arial" panose="020B0604020202020204" pitchFamily="34" charset="0"/>
            </a:endParaRPr>
          </a:p>
        </p:txBody>
      </p:sp>
      <p:pic>
        <p:nvPicPr>
          <p:cNvPr id="9" name="Picture 2">
            <a:extLst>
              <a:ext uri="{FF2B5EF4-FFF2-40B4-BE49-F238E27FC236}">
                <a16:creationId xmlns:a16="http://schemas.microsoft.com/office/drawing/2014/main" xmlns="" id="{EBC75C49-5C98-419C-BBE7-21DDF599FA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3375" y="1328337"/>
            <a:ext cx="3511280" cy="2286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xmlns="" id="{8F37E41A-CFD7-40C3-8D1E-8C577C91BC0C}"/>
              </a:ext>
            </a:extLst>
          </p:cNvPr>
          <p:cNvPicPr>
            <a:picLocks noChangeAspect="1"/>
          </p:cNvPicPr>
          <p:nvPr/>
        </p:nvPicPr>
        <p:blipFill>
          <a:blip r:embed="rId4"/>
          <a:stretch>
            <a:fillRect/>
          </a:stretch>
        </p:blipFill>
        <p:spPr>
          <a:xfrm>
            <a:off x="0" y="6419050"/>
            <a:ext cx="12192000" cy="43895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02F3C71-C981-4614-98EA-D6C494F809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xmlns="" id="{2C6BA521-615F-4151-A1D1-833E3C8DD3FE}"/>
              </a:ext>
            </a:extLst>
          </p:cNvPr>
          <p:cNvSpPr>
            <a:spLocks noGrp="1"/>
          </p:cNvSpPr>
          <p:nvPr>
            <p:ph type="title"/>
          </p:nvPr>
        </p:nvSpPr>
        <p:spPr>
          <a:xfrm>
            <a:off x="447869" y="425660"/>
            <a:ext cx="6885992" cy="628700"/>
          </a:xfrm>
          <a:solidFill>
            <a:schemeClr val="accent1">
              <a:lumMod val="20000"/>
              <a:lumOff val="80000"/>
            </a:schemeClr>
          </a:solidFill>
        </p:spPr>
        <p:txBody>
          <a:bodyPr>
            <a:normAutofit fontScale="90000"/>
          </a:bodyPr>
          <a:lstStyle/>
          <a:p>
            <a:pPr algn="ctr"/>
            <a:r>
              <a:rPr lang="ar-SA" sz="4000"/>
              <a:t>النجوم</a:t>
            </a:r>
            <a:endParaRPr lang="en-GB" sz="4000" dirty="0"/>
          </a:p>
        </p:txBody>
      </p:sp>
      <p:sp>
        <p:nvSpPr>
          <p:cNvPr id="3" name="Content Placeholder 2">
            <a:extLst>
              <a:ext uri="{FF2B5EF4-FFF2-40B4-BE49-F238E27FC236}">
                <a16:creationId xmlns:a16="http://schemas.microsoft.com/office/drawing/2014/main" xmlns="" id="{425C7384-7100-4B63-9A22-4DB06515E275}"/>
              </a:ext>
            </a:extLst>
          </p:cNvPr>
          <p:cNvSpPr>
            <a:spLocks noGrp="1"/>
          </p:cNvSpPr>
          <p:nvPr>
            <p:ph idx="1"/>
          </p:nvPr>
        </p:nvSpPr>
        <p:spPr>
          <a:xfrm>
            <a:off x="531846" y="1278295"/>
            <a:ext cx="6690048" cy="4674636"/>
          </a:xfrm>
        </p:spPr>
        <p:txBody>
          <a:bodyPr>
            <a:normAutofit lnSpcReduction="10000"/>
          </a:bodyPr>
          <a:lstStyle/>
          <a:p>
            <a:pPr algn="r" rtl="1"/>
            <a:r>
              <a:rPr lang="ar-SA" sz="2400"/>
              <a:t>من رحمة الله تعالى بنا أنه سخر كل شيء لخدمتنا، فسخر الأنهار والبحار والنباتات والحيوانات... وحتى النجوم سخرها لنا كوسيلة للتوجه ومعرفة الاتجاهات. ومن الأشياء التي سخرها الله لنا النجم القطبي</a:t>
            </a:r>
            <a:endParaRPr lang="en-GB" sz="2400"/>
          </a:p>
          <a:p>
            <a:pPr algn="r" rtl="1"/>
            <a:r>
              <a:rPr lang="ar-SA" sz="2400"/>
              <a:t>هذه صورة لنجم القطب الذي طالما اهتدى به الناس في ظلمات البر والبحر. يقول العلماء إن النجم القطبي (</a:t>
            </a:r>
            <a:r>
              <a:rPr lang="en-GB" sz="2400"/>
              <a:t>A) </a:t>
            </a:r>
            <a:r>
              <a:rPr lang="ar-SA" sz="2400"/>
              <a:t>هو نجم عملاق ويبث ضوءاً يفوق ضوء الشمس بألفي مرة، ولكن هذا النجم ليس وحيداً إنما خلق الله له نجماً قزماً (</a:t>
            </a:r>
            <a:r>
              <a:rPr lang="en-GB" sz="2400"/>
              <a:t>Ab) </a:t>
            </a:r>
            <a:r>
              <a:rPr lang="ar-SA" sz="2400"/>
              <a:t>قريباً منه ليؤنس وحدته، ونجماً آخر بعيداً عنه (</a:t>
            </a:r>
            <a:r>
              <a:rPr lang="en-GB" sz="2400"/>
              <a:t>B)، </a:t>
            </a:r>
            <a:r>
              <a:rPr lang="ar-SA" sz="2400"/>
              <a:t>ولذلك فهو يشكل منظومة ثلاثية تدور وتسبح بنظام رائع!</a:t>
            </a:r>
            <a:endParaRPr lang="en-GB" sz="2400"/>
          </a:p>
          <a:p>
            <a:pPr algn="r" rtl="1"/>
            <a:r>
              <a:rPr lang="ar-SA" sz="2400"/>
              <a:t>هذا النجم يبعد عنا مسافة تقدر بـ 430 سنة ضوئية، أي أن الضوء الصادر من هذا النجم يستغرق 430 سنة حتى يصل إلى الأرض، ولو فرضنا أن هذا النجم انفجر اليوم فلن يرى سكان الأرض هذا الحدث إلا بعد مرور 430 سنة!</a:t>
            </a:r>
            <a:endParaRPr lang="en-GB" sz="2400" dirty="0"/>
          </a:p>
        </p:txBody>
      </p:sp>
      <p:pic>
        <p:nvPicPr>
          <p:cNvPr id="5" name="Picture 4">
            <a:extLst>
              <a:ext uri="{FF2B5EF4-FFF2-40B4-BE49-F238E27FC236}">
                <a16:creationId xmlns:a16="http://schemas.microsoft.com/office/drawing/2014/main" xmlns="" id="{091DD3AF-EE64-415A-B58B-791E5E3101C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9265" y="3805863"/>
            <a:ext cx="2914535" cy="25504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xmlns="" id="{E0BC5AD6-2AEF-42DD-BC0A-F57C410584AD}"/>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207D887-8B02-4922-AEE1-AA8F3FBA626F}" type="slidenum">
              <a:rPr kumimoji="0" lang="ar-SA" altLang="en-US" sz="9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23</a:t>
            </a:fld>
            <a:endParaRPr kumimoji="0" lang="en-US" altLang="en-US" sz="900" b="0" i="0" u="none" strike="noStrike" kern="1200" cap="none" spc="0" normalizeH="0" baseline="0" noProof="0">
              <a:ln>
                <a:noFill/>
              </a:ln>
              <a:solidFill>
                <a:srgbClr val="898989"/>
              </a:solidFill>
              <a:effectLst/>
              <a:uLnTx/>
              <a:uFillTx/>
              <a:latin typeface="Calibri"/>
              <a:ea typeface="+mn-ea"/>
              <a:cs typeface="+mn-cs"/>
            </a:endParaRPr>
          </a:p>
        </p:txBody>
      </p:sp>
      <p:pic>
        <p:nvPicPr>
          <p:cNvPr id="8" name="Picture 7" descr="A picture containing night sky, nature&#10;&#10;Description automatically generated">
            <a:extLst>
              <a:ext uri="{FF2B5EF4-FFF2-40B4-BE49-F238E27FC236}">
                <a16:creationId xmlns:a16="http://schemas.microsoft.com/office/drawing/2014/main" xmlns="" id="{79644E07-DA8B-409C-B34A-82D5090179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3121" y="332914"/>
            <a:ext cx="3534143" cy="3107824"/>
          </a:xfrm>
          <a:prstGeom prst="rect">
            <a:avLst/>
          </a:prstGeom>
        </p:spPr>
      </p:pic>
      <p:pic>
        <p:nvPicPr>
          <p:cNvPr id="17" name="Picture 16">
            <a:extLst>
              <a:ext uri="{FF2B5EF4-FFF2-40B4-BE49-F238E27FC236}">
                <a16:creationId xmlns:a16="http://schemas.microsoft.com/office/drawing/2014/main" xmlns="" id="{FC349C82-DAE9-475A-BF95-5BF73C704F46}"/>
              </a:ext>
            </a:extLst>
          </p:cNvPr>
          <p:cNvPicPr>
            <a:picLocks noChangeAspect="1"/>
          </p:cNvPicPr>
          <p:nvPr/>
        </p:nvPicPr>
        <p:blipFill>
          <a:blip r:embed="rId4"/>
          <a:stretch>
            <a:fillRect/>
          </a:stretch>
        </p:blipFill>
        <p:spPr>
          <a:xfrm>
            <a:off x="0" y="6419050"/>
            <a:ext cx="12192000" cy="438950"/>
          </a:xfrm>
          <a:prstGeom prst="rect">
            <a:avLst/>
          </a:prstGeom>
        </p:spPr>
      </p:pic>
    </p:spTree>
    <p:extLst>
      <p:ext uri="{BB962C8B-B14F-4D97-AF65-F5344CB8AC3E}">
        <p14:creationId xmlns:p14="http://schemas.microsoft.com/office/powerpoint/2010/main" val="2248959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02F3C71-C981-4614-98EA-D6C494F809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xmlns="" id="{2C6BA521-615F-4151-A1D1-833E3C8DD3FE}"/>
              </a:ext>
            </a:extLst>
          </p:cNvPr>
          <p:cNvSpPr>
            <a:spLocks noGrp="1"/>
          </p:cNvSpPr>
          <p:nvPr>
            <p:ph type="title"/>
          </p:nvPr>
        </p:nvSpPr>
        <p:spPr>
          <a:xfrm>
            <a:off x="447869" y="425660"/>
            <a:ext cx="6885992" cy="628700"/>
          </a:xfrm>
          <a:solidFill>
            <a:schemeClr val="accent1">
              <a:lumMod val="20000"/>
              <a:lumOff val="80000"/>
            </a:schemeClr>
          </a:solidFill>
        </p:spPr>
        <p:txBody>
          <a:bodyPr>
            <a:normAutofit fontScale="90000"/>
          </a:bodyPr>
          <a:lstStyle/>
          <a:p>
            <a:pPr algn="ctr"/>
            <a:r>
              <a:rPr lang="ar-SA" sz="4000"/>
              <a:t>النجوم</a:t>
            </a:r>
            <a:endParaRPr lang="en-GB" sz="4000" dirty="0"/>
          </a:p>
        </p:txBody>
      </p:sp>
      <p:sp>
        <p:nvSpPr>
          <p:cNvPr id="3" name="Content Placeholder 2">
            <a:extLst>
              <a:ext uri="{FF2B5EF4-FFF2-40B4-BE49-F238E27FC236}">
                <a16:creationId xmlns:a16="http://schemas.microsoft.com/office/drawing/2014/main" xmlns="" id="{425C7384-7100-4B63-9A22-4DB06515E275}"/>
              </a:ext>
            </a:extLst>
          </p:cNvPr>
          <p:cNvSpPr>
            <a:spLocks noGrp="1"/>
          </p:cNvSpPr>
          <p:nvPr>
            <p:ph idx="1"/>
          </p:nvPr>
        </p:nvSpPr>
        <p:spPr>
          <a:xfrm>
            <a:off x="531846" y="1278295"/>
            <a:ext cx="6690048" cy="4674636"/>
          </a:xfrm>
        </p:spPr>
        <p:txBody>
          <a:bodyPr>
            <a:normAutofit/>
          </a:bodyPr>
          <a:lstStyle/>
          <a:p>
            <a:pPr algn="r" rtl="1"/>
            <a:r>
              <a:rPr lang="ar-SA" sz="2400" dirty="0"/>
              <a:t>لقد سخر الله لهذا النجم مساراً محدداً يتوافق مع حركة دوران الأرض أي أن النجم يقع على محور دوران الأرض وبالتالي لا نراه يدور حول الأرض مثل بقية النجوم بل نراه ثابتاً وقد اختار الله له المسافة الصحيحة عن الأرض ليُرى بوضوح في الليل، واختار له حجماً مناسباً وقوة إشعاع مناسبة ولولا ذلك لم يتمكن البشر من رؤيته والاهتداء به لآلاف السنين!!</a:t>
            </a:r>
          </a:p>
          <a:p>
            <a:pPr algn="r" rtl="1"/>
            <a:endParaRPr lang="ar-SA" sz="2400" dirty="0"/>
          </a:p>
          <a:p>
            <a:pPr algn="r" rtl="1"/>
            <a:r>
              <a:rPr lang="ar-SA" sz="2400" dirty="0"/>
              <a:t>كل هذه الصفات جعلت من هذا النجم بوصلة في السماء يهتدي بها البشر ويعرفون الاتجاهات وبخاصة أثناء السفر في البحر، وحتى يومنا هذا يستخدم علماء الفلك هذا النجم لتحديد مواقع النجوم الأخرى ويستخدمه الطيارون ورواد الفضاء أيضاً.</a:t>
            </a:r>
            <a:endParaRPr lang="en-GB" sz="2400" dirty="0"/>
          </a:p>
        </p:txBody>
      </p:sp>
      <p:pic>
        <p:nvPicPr>
          <p:cNvPr id="5" name="Picture 4">
            <a:extLst>
              <a:ext uri="{FF2B5EF4-FFF2-40B4-BE49-F238E27FC236}">
                <a16:creationId xmlns:a16="http://schemas.microsoft.com/office/drawing/2014/main" xmlns="" id="{091DD3AF-EE64-415A-B58B-791E5E3101C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39265" y="3805863"/>
            <a:ext cx="2914535" cy="25504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xmlns="" id="{E0BC5AD6-2AEF-42DD-BC0A-F57C410584AD}"/>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207D887-8B02-4922-AEE1-AA8F3FBA626F}" type="slidenum">
              <a:rPr kumimoji="0" lang="ar-SA" altLang="en-US" sz="9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24</a:t>
            </a:fld>
            <a:endParaRPr kumimoji="0" lang="en-US" altLang="en-US" sz="900" b="0" i="0" u="none" strike="noStrike" kern="1200" cap="none" spc="0" normalizeH="0" baseline="0" noProof="0">
              <a:ln>
                <a:noFill/>
              </a:ln>
              <a:solidFill>
                <a:srgbClr val="898989"/>
              </a:solidFill>
              <a:effectLst/>
              <a:uLnTx/>
              <a:uFillTx/>
              <a:latin typeface="Calibri"/>
              <a:ea typeface="+mn-ea"/>
              <a:cs typeface="+mn-cs"/>
            </a:endParaRPr>
          </a:p>
        </p:txBody>
      </p:sp>
      <p:pic>
        <p:nvPicPr>
          <p:cNvPr id="8" name="Picture 7" descr="A picture containing night sky, nature&#10;&#10;Description automatically generated">
            <a:extLst>
              <a:ext uri="{FF2B5EF4-FFF2-40B4-BE49-F238E27FC236}">
                <a16:creationId xmlns:a16="http://schemas.microsoft.com/office/drawing/2014/main" xmlns="" id="{79644E07-DA8B-409C-B34A-82D5090179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3121" y="332914"/>
            <a:ext cx="3534143" cy="3107824"/>
          </a:xfrm>
          <a:prstGeom prst="rect">
            <a:avLst/>
          </a:prstGeom>
        </p:spPr>
      </p:pic>
      <p:pic>
        <p:nvPicPr>
          <p:cNvPr id="17" name="Picture 16">
            <a:extLst>
              <a:ext uri="{FF2B5EF4-FFF2-40B4-BE49-F238E27FC236}">
                <a16:creationId xmlns:a16="http://schemas.microsoft.com/office/drawing/2014/main" xmlns="" id="{FC349C82-DAE9-475A-BF95-5BF73C704F46}"/>
              </a:ext>
            </a:extLst>
          </p:cNvPr>
          <p:cNvPicPr>
            <a:picLocks noChangeAspect="1"/>
          </p:cNvPicPr>
          <p:nvPr/>
        </p:nvPicPr>
        <p:blipFill>
          <a:blip r:embed="rId4"/>
          <a:stretch>
            <a:fillRect/>
          </a:stretch>
        </p:blipFill>
        <p:spPr>
          <a:xfrm>
            <a:off x="0" y="6419050"/>
            <a:ext cx="12192000" cy="438950"/>
          </a:xfrm>
          <a:prstGeom prst="rect">
            <a:avLst/>
          </a:prstGeom>
        </p:spPr>
      </p:pic>
    </p:spTree>
    <p:extLst>
      <p:ext uri="{BB962C8B-B14F-4D97-AF65-F5344CB8AC3E}">
        <p14:creationId xmlns:p14="http://schemas.microsoft.com/office/powerpoint/2010/main" val="3852517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3">
            <a:extLst>
              <a:ext uri="{FF2B5EF4-FFF2-40B4-BE49-F238E27FC236}">
                <a16:creationId xmlns:a16="http://schemas.microsoft.com/office/drawing/2014/main" xmlns="" id="{75937186-3E4B-439D-86EC-BC0789BEE64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711450" y="1118318"/>
            <a:ext cx="6975475" cy="5326063"/>
          </a:xfrm>
        </p:spPr>
      </p:pic>
      <p:sp>
        <p:nvSpPr>
          <p:cNvPr id="3" name="Title 1">
            <a:extLst>
              <a:ext uri="{FF2B5EF4-FFF2-40B4-BE49-F238E27FC236}">
                <a16:creationId xmlns:a16="http://schemas.microsoft.com/office/drawing/2014/main" xmlns="" id="{77362EC0-5474-457F-BF2C-48422B8A744F}"/>
              </a:ext>
            </a:extLst>
          </p:cNvPr>
          <p:cNvSpPr>
            <a:spLocks noGrp="1"/>
          </p:cNvSpPr>
          <p:nvPr>
            <p:ph type="title"/>
          </p:nvPr>
        </p:nvSpPr>
        <p:spPr>
          <a:xfrm>
            <a:off x="2084388" y="188913"/>
            <a:ext cx="8229600" cy="774700"/>
          </a:xfrm>
          <a:solidFill>
            <a:schemeClr val="accent3">
              <a:lumMod val="20000"/>
              <a:lumOff val="80000"/>
            </a:schemeClr>
          </a:solidFill>
        </p:spPr>
        <p:txBody>
          <a:bodyPr rtlCol="0">
            <a:normAutofit/>
          </a:bodyPr>
          <a:lstStyle/>
          <a:p>
            <a:pPr algn="ctr" eaLnBrk="1" fontAlgn="auto" hangingPunct="1">
              <a:spcAft>
                <a:spcPts val="0"/>
              </a:spcAft>
              <a:defRPr/>
            </a:pPr>
            <a:r>
              <a:rPr lang="ar-SA" dirty="0"/>
              <a:t>النجوم</a:t>
            </a:r>
            <a:endParaRPr lang="en-US" dirty="0"/>
          </a:p>
        </p:txBody>
      </p:sp>
      <p:sp>
        <p:nvSpPr>
          <p:cNvPr id="10244" name="Slide Number Placeholder 1">
            <a:extLst>
              <a:ext uri="{FF2B5EF4-FFF2-40B4-BE49-F238E27FC236}">
                <a16:creationId xmlns:a16="http://schemas.microsoft.com/office/drawing/2014/main" xmlns="" id="{9CCF70BA-9FEE-437C-A921-B66752389D0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F02E931-8B08-436E-BE0E-AADBD2AA18C7}" type="slidenum">
              <a:rPr kumimoji="0" lang="ar-SA" altLang="en-US" sz="900" b="0" i="0" u="none" strike="noStrike" kern="1200" cap="none" spc="0" normalizeH="0" baseline="0" noProof="0">
                <a:ln>
                  <a:noFill/>
                </a:ln>
                <a:solidFill>
                  <a:srgbClr val="898989"/>
                </a:solidFill>
                <a:effectLst/>
                <a:uLnTx/>
                <a:uFillTx/>
                <a:latin typeface="Tahoma" panose="020B060403050404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altLang="en-US" sz="900" b="0" i="0" u="none" strike="noStrike" kern="1200" cap="none" spc="0" normalizeH="0" baseline="0" noProof="0">
              <a:ln>
                <a:noFill/>
              </a:ln>
              <a:solidFill>
                <a:srgbClr val="898989"/>
              </a:solidFill>
              <a:effectLst/>
              <a:uLnTx/>
              <a:uFillTx/>
              <a:latin typeface="Tahoma" panose="020B060403050404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xmlns="" id="{F3EE22F9-5557-4306-A81A-40BD716C8C30}"/>
              </a:ext>
            </a:extLst>
          </p:cNvPr>
          <p:cNvPicPr>
            <a:picLocks noChangeAspect="1"/>
          </p:cNvPicPr>
          <p:nvPr/>
        </p:nvPicPr>
        <p:blipFill>
          <a:blip r:embed="rId3"/>
          <a:stretch>
            <a:fillRect/>
          </a:stretch>
        </p:blipFill>
        <p:spPr>
          <a:xfrm>
            <a:off x="0" y="6419050"/>
            <a:ext cx="12192000" cy="43895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7546" y="4572000"/>
            <a:ext cx="7058307" cy="1964266"/>
          </a:xfrm>
          <a:prstGeom prst="rect">
            <a:avLst/>
          </a:prstGeom>
          <a:solidFill>
            <a:srgbClr val="4559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90" name="Rectangle 2">
            <a:extLst>
              <a:ext uri="{FF2B5EF4-FFF2-40B4-BE49-F238E27FC236}">
                <a16:creationId xmlns:a16="http://schemas.microsoft.com/office/drawing/2014/main" xmlns="" id="{4B1DE196-65C5-41AC-AA45-BA66F1759555}"/>
              </a:ext>
            </a:extLst>
          </p:cNvPr>
          <p:cNvSpPr>
            <a:spLocks noGrp="1" noChangeArrowheads="1"/>
          </p:cNvSpPr>
          <p:nvPr>
            <p:ph type="title"/>
          </p:nvPr>
        </p:nvSpPr>
        <p:spPr>
          <a:xfrm>
            <a:off x="524256" y="4767072"/>
            <a:ext cx="6594189" cy="1625210"/>
          </a:xfrm>
        </p:spPr>
        <p:txBody>
          <a:bodyPr rtlCol="0">
            <a:normAutofit/>
          </a:bodyPr>
          <a:lstStyle/>
          <a:p>
            <a:pPr algn="ctr" eaLnBrk="1" fontAlgn="auto" hangingPunct="1">
              <a:spcAft>
                <a:spcPts val="0"/>
              </a:spcAft>
              <a:defRPr/>
            </a:pPr>
            <a:r>
              <a:rPr lang="ar-SA" sz="6000" dirty="0">
                <a:solidFill>
                  <a:srgbClr val="FFFFFF"/>
                </a:solidFill>
                <a:latin typeface="Times New Roman" pitchFamily="18" charset="0"/>
              </a:rPr>
              <a:t>الشمس</a:t>
            </a:r>
            <a:endParaRPr lang="en-US" sz="6000" dirty="0">
              <a:solidFill>
                <a:srgbClr val="FFFFFF"/>
              </a:solidFill>
              <a:latin typeface="Times New Roman" pitchFamily="18" charset="0"/>
              <a:cs typeface="Times New Roman" pitchFamily="18" charset="0"/>
            </a:endParaRPr>
          </a:p>
        </p:txBody>
      </p:sp>
      <p:sp>
        <p:nvSpPr>
          <p:cNvPr id="139" name="Rectangle 138">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91" name="Rectangle 3">
            <a:extLst>
              <a:ext uri="{FF2B5EF4-FFF2-40B4-BE49-F238E27FC236}">
                <a16:creationId xmlns:a16="http://schemas.microsoft.com/office/drawing/2014/main" xmlns="" id="{22689C3B-0A55-4081-B690-8F6F5639728A}"/>
              </a:ext>
            </a:extLst>
          </p:cNvPr>
          <p:cNvSpPr>
            <a:spLocks noGrp="1" noChangeArrowheads="1"/>
          </p:cNvSpPr>
          <p:nvPr>
            <p:ph idx="1"/>
          </p:nvPr>
        </p:nvSpPr>
        <p:spPr>
          <a:xfrm>
            <a:off x="7722132" y="1105122"/>
            <a:ext cx="3960657" cy="4646646"/>
          </a:xfrm>
        </p:spPr>
        <p:txBody>
          <a:bodyPr rtlCol="0" anchor="ctr">
            <a:normAutofit/>
          </a:bodyPr>
          <a:lstStyle/>
          <a:p>
            <a:pPr algn="r" rtl="1" eaLnBrk="1" hangingPunct="1">
              <a:defRPr/>
            </a:pPr>
            <a:r>
              <a:rPr lang="ar-SA" altLang="en-US" sz="2000" dirty="0">
                <a:solidFill>
                  <a:srgbClr val="FFFFFF"/>
                </a:solidFill>
                <a:latin typeface="Times New Roman" panose="02020603050405020304" pitchFamily="18" charset="0"/>
                <a:cs typeface="Times New Roman" panose="02020603050405020304" pitchFamily="18" charset="0"/>
              </a:rPr>
              <a:t>تتألف المجموعة الشمسية من نجم عظيم يشغل مركزها هو الشمس </a:t>
            </a:r>
          </a:p>
          <a:p>
            <a:pPr algn="r" rtl="1" eaLnBrk="1" hangingPunct="1">
              <a:defRPr/>
            </a:pPr>
            <a:endParaRPr lang="ar-SA" altLang="en-US" sz="2000" dirty="0">
              <a:solidFill>
                <a:srgbClr val="FFFFFF"/>
              </a:solidFill>
              <a:latin typeface="Times New Roman" panose="02020603050405020304" pitchFamily="18" charset="0"/>
              <a:cs typeface="Times New Roman" panose="02020603050405020304" pitchFamily="18" charset="0"/>
            </a:endParaRPr>
          </a:p>
          <a:p>
            <a:pPr algn="r" rtl="1" eaLnBrk="1" hangingPunct="1">
              <a:defRPr/>
            </a:pPr>
            <a:r>
              <a:rPr lang="ar-SA" sz="2000" dirty="0">
                <a:solidFill>
                  <a:srgbClr val="FFFFFF"/>
                </a:solidFill>
                <a:latin typeface="Times New Roman" panose="02020603050405020304" pitchFamily="18" charset="0"/>
                <a:cs typeface="Times New Roman" panose="02020603050405020304" pitchFamily="18" charset="0"/>
              </a:rPr>
              <a:t>و تدور حوله الكواكب و الكويكبات و المذنبات و الأقمار وفق نظلم رباني دقيق </a:t>
            </a:r>
          </a:p>
          <a:p>
            <a:pPr marL="457200" indent="-457200" rtl="1" eaLnBrk="1" fontAlgn="auto" hangingPunct="1">
              <a:spcAft>
                <a:spcPts val="0"/>
              </a:spcAft>
              <a:buFont typeface="+mj-lt"/>
              <a:buAutoNum type="arabicPeriod"/>
              <a:defRPr/>
            </a:pPr>
            <a:endParaRPr lang="ar-SA" sz="2000" dirty="0">
              <a:solidFill>
                <a:srgbClr val="FFFFFF"/>
              </a:solidFill>
              <a:latin typeface="Times New Roman" panose="02020603050405020304" pitchFamily="18" charset="0"/>
              <a:cs typeface="Times New Roman" panose="02020603050405020304" pitchFamily="18" charset="0"/>
            </a:endParaRPr>
          </a:p>
        </p:txBody>
      </p:sp>
      <p:sp>
        <p:nvSpPr>
          <p:cNvPr id="9220" name="Slide Number Placeholder 1">
            <a:extLst>
              <a:ext uri="{FF2B5EF4-FFF2-40B4-BE49-F238E27FC236}">
                <a16:creationId xmlns:a16="http://schemas.microsoft.com/office/drawing/2014/main" xmlns="" id="{4BF872B2-EFDB-4D7C-8108-9D5B9BE7C1B5}"/>
              </a:ext>
            </a:extLst>
          </p:cNvPr>
          <p:cNvSpPr>
            <a:spLocks noGrp="1"/>
          </p:cNvSpPr>
          <p:nvPr>
            <p:ph type="sldNum" sz="quarter" idx="12"/>
          </p:nvPr>
        </p:nvSpPr>
        <p:spPr bwMode="auto">
          <a:xfrm>
            <a:off x="10837333" y="6535157"/>
            <a:ext cx="973667" cy="274320"/>
          </a:xfrm>
          <a:prstGeom prst="ellipse">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1" fontAlgn="auto" latinLnBrk="0" hangingPunct="1">
              <a:lnSpc>
                <a:spcPct val="90000"/>
              </a:lnSpc>
              <a:spcBef>
                <a:spcPts val="0"/>
              </a:spcBef>
              <a:spcAft>
                <a:spcPts val="600"/>
              </a:spcAft>
              <a:buClrTx/>
              <a:buSzTx/>
              <a:buFontTx/>
              <a:buNone/>
              <a:tabLst/>
              <a:defRPr/>
            </a:pPr>
            <a:fld id="{84464C83-3A17-46A2-8D62-C40BC21856BB}" type="slidenum">
              <a:rPr kumimoji="0" lang="ar-SA" altLang="en-US" sz="700" b="0"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Arial" panose="020B0604020202020204" pitchFamily="34" charset="0"/>
              </a:rPr>
              <a:pPr marL="0" marR="0" lvl="0" indent="0" algn="r" defTabSz="914400" rtl="0" eaLnBrk="1" fontAlgn="auto" latinLnBrk="0" hangingPunct="1">
                <a:lnSpc>
                  <a:spcPct val="90000"/>
                </a:lnSpc>
                <a:spcBef>
                  <a:spcPts val="0"/>
                </a:spcBef>
                <a:spcAft>
                  <a:spcPts val="600"/>
                </a:spcAft>
                <a:buClrTx/>
                <a:buSzTx/>
                <a:buFontTx/>
                <a:buNone/>
                <a:tabLst/>
                <a:defRPr/>
              </a:pPr>
              <a:t>26</a:t>
            </a:fld>
            <a:endParaRPr kumimoji="0" lang="en-US" altLang="en-US" sz="700" b="0"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Arial" panose="020B0604020202020204" pitchFamily="34" charset="0"/>
            </a:endParaRPr>
          </a:p>
        </p:txBody>
      </p:sp>
      <p:sp>
        <p:nvSpPr>
          <p:cNvPr id="11" name="Title 1">
            <a:extLst>
              <a:ext uri="{FF2B5EF4-FFF2-40B4-BE49-F238E27FC236}">
                <a16:creationId xmlns:a16="http://schemas.microsoft.com/office/drawing/2014/main" xmlns="" id="{60A07770-5BAD-4A44-89CF-A226A6AE5895}"/>
              </a:ext>
            </a:extLst>
          </p:cNvPr>
          <p:cNvSpPr txBox="1">
            <a:spLocks/>
          </p:cNvSpPr>
          <p:nvPr/>
        </p:nvSpPr>
        <p:spPr bwMode="auto">
          <a:xfrm>
            <a:off x="0" y="6522773"/>
            <a:ext cx="12192000" cy="312735"/>
          </a:xfrm>
          <a:prstGeom prst="rect">
            <a:avLst/>
          </a:prstGeom>
          <a:solidFill>
            <a:schemeClr val="accent6">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9pPr>
          </a:lstStyle>
          <a:p>
            <a:pPr marL="0" marR="0" lvl="0" indent="0" algn="ctr" defTabSz="685800" rtl="1" eaLnBrk="1" fontAlgn="auto" latinLnBrk="0" hangingPunct="1">
              <a:lnSpc>
                <a:spcPct val="90000"/>
              </a:lnSpc>
              <a:spcBef>
                <a:spcPct val="0"/>
              </a:spcBef>
              <a:spcAft>
                <a:spcPts val="0"/>
              </a:spcAft>
              <a:buClrTx/>
              <a:buSzTx/>
              <a:buFontTx/>
              <a:buNone/>
              <a:tabLst/>
              <a:defRPr/>
            </a:pPr>
            <a:r>
              <a:rPr kumimoji="0" lang="ar-SA" sz="1600" b="1" i="0" u="none" strike="noStrike" kern="1200" cap="none" spc="0" normalizeH="0" baseline="0" noProof="0" dirty="0">
                <a:ln>
                  <a:noFill/>
                </a:ln>
                <a:solidFill>
                  <a:prstClr val="black"/>
                </a:solidFill>
                <a:effectLst/>
                <a:uLnTx/>
                <a:uFillTx/>
                <a:latin typeface="Calibri Light"/>
                <a:ea typeface="+mj-ea"/>
                <a:cs typeface="Times New Roman" panose="02020603050405020304" pitchFamily="18" charset="0"/>
              </a:rPr>
              <a:t>مقدمة في العلوم الطبيعية- فصل الفلك – قسم الكيمياء –جامعة الملك عبد العزيز-2019 م</a:t>
            </a:r>
            <a:endParaRPr kumimoji="0" lang="en-US" sz="1600" b="1" i="0" u="none" strike="noStrike" kern="1200" cap="none" spc="0" normalizeH="0" baseline="0" noProof="0" dirty="0">
              <a:ln>
                <a:noFill/>
              </a:ln>
              <a:solidFill>
                <a:prstClr val="black"/>
              </a:solidFill>
              <a:effectLst/>
              <a:uLnTx/>
              <a:uFillTx/>
              <a:latin typeface="Calibri Light"/>
              <a:ea typeface="+mj-ea"/>
              <a:cs typeface="+mj-cs"/>
            </a:endParaRPr>
          </a:p>
        </p:txBody>
      </p:sp>
      <p:pic>
        <p:nvPicPr>
          <p:cNvPr id="3" name="Picture 2">
            <a:extLst>
              <a:ext uri="{FF2B5EF4-FFF2-40B4-BE49-F238E27FC236}">
                <a16:creationId xmlns:a16="http://schemas.microsoft.com/office/drawing/2014/main" xmlns="" id="{F80A5CBF-A233-4765-AD3A-FCF529C230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732" y="255898"/>
            <a:ext cx="7064121" cy="4002112"/>
          </a:xfrm>
          <a:prstGeom prst="rect">
            <a:avLst/>
          </a:prstGeom>
        </p:spPr>
      </p:pic>
    </p:spTree>
    <p:extLst>
      <p:ext uri="{BB962C8B-B14F-4D97-AF65-F5344CB8AC3E}">
        <p14:creationId xmlns:p14="http://schemas.microsoft.com/office/powerpoint/2010/main" val="536409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xmlns="" id="{EE1FC7B4-E4A7-4452-B413-1A623E3A72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8" name="Freeform 13">
            <a:extLst>
              <a:ext uri="{FF2B5EF4-FFF2-40B4-BE49-F238E27FC236}">
                <a16:creationId xmlns:a16="http://schemas.microsoft.com/office/drawing/2014/main" xmlns="" id="{E0709AF0-24F0-4486-B189-BE6386BDB1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0" name="Freeform 11">
            <a:extLst>
              <a:ext uri="{FF2B5EF4-FFF2-40B4-BE49-F238E27FC236}">
                <a16:creationId xmlns:a16="http://schemas.microsoft.com/office/drawing/2014/main" xmlns="" id="{FBE3B62F-5853-4A3C-B050-6186351A71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482" name="Rectangle 2">
            <a:extLst>
              <a:ext uri="{FF2B5EF4-FFF2-40B4-BE49-F238E27FC236}">
                <a16:creationId xmlns:a16="http://schemas.microsoft.com/office/drawing/2014/main" xmlns="" id="{BB1D0843-A1B8-427B-B727-B7086F86E699}"/>
              </a:ext>
            </a:extLst>
          </p:cNvPr>
          <p:cNvSpPr>
            <a:spLocks noGrp="1" noChangeArrowheads="1"/>
          </p:cNvSpPr>
          <p:nvPr>
            <p:ph type="title"/>
          </p:nvPr>
        </p:nvSpPr>
        <p:spPr>
          <a:xfrm>
            <a:off x="724333" y="292154"/>
            <a:ext cx="10520702" cy="694214"/>
          </a:xfrm>
          <a:solidFill>
            <a:schemeClr val="accent1">
              <a:lumMod val="20000"/>
              <a:lumOff val="80000"/>
            </a:schemeClr>
          </a:solidFill>
        </p:spPr>
        <p:txBody>
          <a:bodyPr rtlCol="0">
            <a:normAutofit/>
          </a:bodyPr>
          <a:lstStyle/>
          <a:p>
            <a:pPr algn="ctr" eaLnBrk="1" fontAlgn="auto" hangingPunct="1">
              <a:spcAft>
                <a:spcPts val="0"/>
              </a:spcAft>
              <a:defRPr/>
            </a:pPr>
            <a:r>
              <a:rPr lang="ar-SA" b="1" dirty="0">
                <a:solidFill>
                  <a:schemeClr val="bg1"/>
                </a:solidFill>
                <a:latin typeface="Times New Roman" pitchFamily="18" charset="0"/>
              </a:rPr>
              <a:t>الشمس</a:t>
            </a:r>
            <a:r>
              <a:rPr lang="ar-SA" b="1" dirty="0"/>
              <a:t> </a:t>
            </a:r>
            <a:endParaRPr lang="en-US" dirty="0"/>
          </a:p>
        </p:txBody>
      </p:sp>
      <p:sp>
        <p:nvSpPr>
          <p:cNvPr id="20483" name="Rectangle 3">
            <a:extLst>
              <a:ext uri="{FF2B5EF4-FFF2-40B4-BE49-F238E27FC236}">
                <a16:creationId xmlns:a16="http://schemas.microsoft.com/office/drawing/2014/main" xmlns="" id="{048221E2-DE00-4778-9729-10C1E95ECC5B}"/>
              </a:ext>
            </a:extLst>
          </p:cNvPr>
          <p:cNvSpPr>
            <a:spLocks noGrp="1" noChangeArrowheads="1"/>
          </p:cNvSpPr>
          <p:nvPr>
            <p:ph idx="1"/>
          </p:nvPr>
        </p:nvSpPr>
        <p:spPr>
          <a:xfrm>
            <a:off x="516562" y="1066119"/>
            <a:ext cx="5579438" cy="5063618"/>
          </a:xfrm>
        </p:spPr>
        <p:txBody>
          <a:bodyPr rtlCol="0">
            <a:noAutofit/>
          </a:bodyPr>
          <a:lstStyle/>
          <a:p>
            <a:pPr algn="just" rtl="1" eaLnBrk="1" fontAlgn="auto" hangingPunct="1">
              <a:spcAft>
                <a:spcPts val="0"/>
              </a:spcAft>
              <a:defRPr/>
            </a:pPr>
            <a:r>
              <a:rPr lang="ar-SA" sz="1800" dirty="0"/>
              <a:t>تعتبر الشمس نجم متوسط الحجم والكتلة والحرارة مقارنة بالنجوم الأخرى. </a:t>
            </a:r>
            <a:endParaRPr lang="en-GB" sz="1800" dirty="0"/>
          </a:p>
          <a:p>
            <a:pPr algn="just" rtl="1" eaLnBrk="1" fontAlgn="auto" hangingPunct="1">
              <a:spcAft>
                <a:spcPts val="0"/>
              </a:spcAft>
              <a:defRPr/>
            </a:pPr>
            <a:endParaRPr lang="ar-SA" sz="1800" dirty="0"/>
          </a:p>
          <a:p>
            <a:pPr algn="just" rtl="1" eaLnBrk="1" fontAlgn="auto" hangingPunct="1">
              <a:spcAft>
                <a:spcPts val="0"/>
              </a:spcAft>
              <a:defRPr/>
            </a:pPr>
            <a:r>
              <a:rPr lang="ar-SA" sz="1800" dirty="0"/>
              <a:t>الشمس هي أقرب النجوم إلى الأرض، وهى النجم الوحيد الذى يمكن رؤية معالم سطحه بواسطة المنظار الفلكي . أما باقى النجوم فيصعب حتى الآن مشاهدة تفاصيل أسطحها نظرا لبعدها السحيق عنا.</a:t>
            </a:r>
            <a:endParaRPr lang="en-GB" sz="1800" dirty="0"/>
          </a:p>
          <a:p>
            <a:pPr algn="just" rtl="1" eaLnBrk="1" fontAlgn="auto" hangingPunct="1">
              <a:spcAft>
                <a:spcPts val="0"/>
              </a:spcAft>
              <a:defRPr/>
            </a:pPr>
            <a:endParaRPr lang="ar-SA" sz="1800" dirty="0"/>
          </a:p>
          <a:p>
            <a:pPr algn="just" rtl="1" eaLnBrk="1" fontAlgn="auto" hangingPunct="1">
              <a:spcAft>
                <a:spcPts val="0"/>
              </a:spcAft>
              <a:defRPr/>
            </a:pPr>
            <a:r>
              <a:rPr lang="ar-SA" sz="1800" dirty="0"/>
              <a:t>الشمس كرة غازية متباينة التركيب، عند حافتها تكون الغازات ذات كثافة ضئيلة وتزداد الكثافة باتجاه المركز.</a:t>
            </a:r>
            <a:endParaRPr lang="en-GB" sz="1800" dirty="0"/>
          </a:p>
          <a:p>
            <a:pPr algn="just" rtl="1" eaLnBrk="1" fontAlgn="auto" hangingPunct="1">
              <a:spcAft>
                <a:spcPts val="0"/>
              </a:spcAft>
              <a:defRPr/>
            </a:pPr>
            <a:endParaRPr lang="ar-SA" sz="1800" baseline="30000" dirty="0"/>
          </a:p>
          <a:p>
            <a:pPr algn="just" rtl="1" eaLnBrk="1" fontAlgn="auto" hangingPunct="1">
              <a:spcAft>
                <a:spcPts val="0"/>
              </a:spcAft>
              <a:defRPr/>
            </a:pPr>
            <a:r>
              <a:rPr lang="ar-SA" sz="1800" dirty="0"/>
              <a:t>دلت الأرصاد أن الشمس لا تدور حول محورها كجسم صلب بل ككرة غازية متجمعة تحت تأثير الجاذبية، وأن سرعة دورانها غير ثابتة لجميع النقاط على سطحها بل إنها تتفاوت من الاستواء الشمسي إلى القطبين. </a:t>
            </a:r>
          </a:p>
          <a:p>
            <a:pPr algn="just" rtl="1" eaLnBrk="1" fontAlgn="auto" hangingPunct="1">
              <a:spcAft>
                <a:spcPts val="0"/>
              </a:spcAft>
              <a:defRPr/>
            </a:pPr>
            <a:r>
              <a:rPr lang="ar-SA" sz="1800" dirty="0"/>
              <a:t>حرارة الشمس وضوءها ينشأ من التفاعلات النووية التي تحدث في باطنها والتي ينتج عنها حرارة عالية تسبب حركة سريعة لذارتها وانويتها والتي بدورها توَلد ضغط هائل يدفع الغاز في أعماق الشمس نحو الخارج. يقابل هذا الضغط قوة الجاذبية الناتجة عن كتلة الشمس الهائلة والتي تسحب بالغاز نحو الداخل.</a:t>
            </a:r>
          </a:p>
        </p:txBody>
      </p:sp>
      <p:pic>
        <p:nvPicPr>
          <p:cNvPr id="14340" name="Picture 5" descr="The Sun">
            <a:hlinkClick r:id="rId2"/>
            <a:extLst>
              <a:ext uri="{FF2B5EF4-FFF2-40B4-BE49-F238E27FC236}">
                <a16:creationId xmlns:a16="http://schemas.microsoft.com/office/drawing/2014/main" xmlns="" id="{535D0D9C-6B7C-441E-8647-FF256E72E9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7734" y="2239032"/>
            <a:ext cx="4935970" cy="389070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Slide Number Placeholder 1">
            <a:extLst>
              <a:ext uri="{FF2B5EF4-FFF2-40B4-BE49-F238E27FC236}">
                <a16:creationId xmlns:a16="http://schemas.microsoft.com/office/drawing/2014/main" xmlns="" id="{CC62FBC2-C162-44F1-92D5-0A8CDDE9B23A}"/>
              </a:ext>
            </a:extLst>
          </p:cNvPr>
          <p:cNvSpPr>
            <a:spLocks noGrp="1"/>
          </p:cNvSpPr>
          <p:nvPr>
            <p:ph type="sldNum" sz="quarter" idx="12"/>
          </p:nvPr>
        </p:nvSpPr>
        <p:spPr bwMode="auto">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ts val="600"/>
              </a:spcAft>
              <a:buClrTx/>
              <a:buSzTx/>
              <a:buFontTx/>
              <a:buNone/>
              <a:tabLst/>
              <a:defRPr/>
            </a:pPr>
            <a:fld id="{C7240280-9024-475D-B11C-EE2D9A790AE3}" type="slidenum">
              <a:rPr kumimoji="0" lang="ar-SA" altLang="en-US" sz="900" b="0" i="0" u="none" strike="noStrike" kern="1200" cap="none" spc="0" normalizeH="0" baseline="0" noProof="0">
                <a:ln>
                  <a:noFill/>
                </a:ln>
                <a:solidFill>
                  <a:prstClr val="white">
                    <a:alpha val="80000"/>
                  </a:prstClr>
                </a:solidFill>
                <a:effectLst/>
                <a:uLnTx/>
                <a:uFillTx/>
                <a:latin typeface="Tahoma" panose="020B060403050404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ts val="600"/>
                </a:spcAft>
                <a:buClrTx/>
                <a:buSzTx/>
                <a:buFontTx/>
                <a:buNone/>
                <a:tabLst/>
                <a:defRPr/>
              </a:pPr>
              <a:t>27</a:t>
            </a:fld>
            <a:endParaRPr kumimoji="0" lang="en-US" altLang="en-US" sz="900" b="0" i="0" u="none" strike="noStrike" kern="1200" cap="none" spc="0" normalizeH="0" baseline="0" noProof="0">
              <a:ln>
                <a:noFill/>
              </a:ln>
              <a:solidFill>
                <a:prstClr val="white">
                  <a:alpha val="80000"/>
                </a:prstClr>
              </a:solidFill>
              <a:effectLst/>
              <a:uLnTx/>
              <a:uFillTx/>
              <a:latin typeface="Tahoma" panose="020B0604030504040204" pitchFamily="34" charset="0"/>
              <a:ea typeface="+mn-ea"/>
              <a:cs typeface="Arial" panose="020B0604020202020204" pitchFamily="34" charset="0"/>
            </a:endParaRPr>
          </a:p>
        </p:txBody>
      </p:sp>
      <p:pic>
        <p:nvPicPr>
          <p:cNvPr id="9" name="Picture 8">
            <a:extLst>
              <a:ext uri="{FF2B5EF4-FFF2-40B4-BE49-F238E27FC236}">
                <a16:creationId xmlns:a16="http://schemas.microsoft.com/office/drawing/2014/main" xmlns="" id="{10FDED2F-1EDF-43D4-8970-C2439240B455}"/>
              </a:ext>
            </a:extLst>
          </p:cNvPr>
          <p:cNvPicPr>
            <a:picLocks noChangeAspect="1"/>
          </p:cNvPicPr>
          <p:nvPr/>
        </p:nvPicPr>
        <p:blipFill>
          <a:blip r:embed="rId4"/>
          <a:stretch>
            <a:fillRect/>
          </a:stretch>
        </p:blipFill>
        <p:spPr>
          <a:xfrm>
            <a:off x="0" y="6419050"/>
            <a:ext cx="12192000" cy="438950"/>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xmlns=""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7" name="Picture 136">
            <a:extLst>
              <a:ext uri="{FF2B5EF4-FFF2-40B4-BE49-F238E27FC236}">
                <a16:creationId xmlns:a16="http://schemas.microsoft.com/office/drawing/2014/main" xmlns=""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9810" name="Rectangle 2">
            <a:extLst>
              <a:ext uri="{FF2B5EF4-FFF2-40B4-BE49-F238E27FC236}">
                <a16:creationId xmlns:a16="http://schemas.microsoft.com/office/drawing/2014/main" xmlns="" id="{F437C032-9F41-42C5-8E0C-A415764A904B}"/>
              </a:ext>
            </a:extLst>
          </p:cNvPr>
          <p:cNvSpPr>
            <a:spLocks noGrp="1" noChangeArrowheads="1"/>
          </p:cNvSpPr>
          <p:nvPr>
            <p:ph type="title"/>
          </p:nvPr>
        </p:nvSpPr>
        <p:spPr>
          <a:xfrm>
            <a:off x="6653942" y="293740"/>
            <a:ext cx="4977976" cy="821698"/>
          </a:xfrm>
          <a:solidFill>
            <a:schemeClr val="accent1">
              <a:lumMod val="20000"/>
              <a:lumOff val="80000"/>
            </a:schemeClr>
          </a:solidFill>
        </p:spPr>
        <p:txBody>
          <a:bodyPr rtlCol="0">
            <a:normAutofit/>
          </a:bodyPr>
          <a:lstStyle/>
          <a:p>
            <a:pPr algn="ctr" eaLnBrk="1" fontAlgn="auto" hangingPunct="1">
              <a:spcAft>
                <a:spcPts val="0"/>
              </a:spcAft>
              <a:defRPr/>
            </a:pPr>
            <a:r>
              <a:rPr lang="ar-SA" b="1" dirty="0">
                <a:solidFill>
                  <a:srgbClr val="000000"/>
                </a:solidFill>
                <a:latin typeface="Times New Roman" pitchFamily="18" charset="0"/>
              </a:rPr>
              <a:t>الشمس</a:t>
            </a:r>
            <a:r>
              <a:rPr lang="ar-SA" b="1" dirty="0">
                <a:solidFill>
                  <a:srgbClr val="000000"/>
                </a:solidFill>
              </a:rPr>
              <a:t> </a:t>
            </a:r>
            <a:endParaRPr lang="en-US" dirty="0">
              <a:solidFill>
                <a:srgbClr val="000000"/>
              </a:solidFill>
            </a:endParaRPr>
          </a:p>
        </p:txBody>
      </p:sp>
      <p:sp>
        <p:nvSpPr>
          <p:cNvPr id="139" name="Freeform 62">
            <a:extLst>
              <a:ext uri="{FF2B5EF4-FFF2-40B4-BE49-F238E27FC236}">
                <a16:creationId xmlns:a16="http://schemas.microsoft.com/office/drawing/2014/main" xmlns=""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5364" name="Picture 4" descr="The Sun">
            <a:hlinkClick r:id="rId3"/>
            <a:extLst>
              <a:ext uri="{FF2B5EF4-FFF2-40B4-BE49-F238E27FC236}">
                <a16:creationId xmlns:a16="http://schemas.microsoft.com/office/drawing/2014/main" xmlns="" id="{0BB89B9D-C91D-4723-8B12-80D91AADC3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349" y="1995907"/>
            <a:ext cx="3661831" cy="28863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a:extLst>
              <a:ext uri="{FF2B5EF4-FFF2-40B4-BE49-F238E27FC236}">
                <a16:creationId xmlns:a16="http://schemas.microsoft.com/office/drawing/2014/main" xmlns="" id="{137AF6F4-1EEE-459F-B127-36D5FE128877}"/>
              </a:ext>
            </a:extLst>
          </p:cNvPr>
          <p:cNvSpPr>
            <a:spLocks noGrp="1" noChangeArrowheads="1"/>
          </p:cNvSpPr>
          <p:nvPr>
            <p:ph idx="1"/>
          </p:nvPr>
        </p:nvSpPr>
        <p:spPr>
          <a:xfrm>
            <a:off x="5429786" y="1484688"/>
            <a:ext cx="6449499" cy="4418783"/>
          </a:xfrm>
        </p:spPr>
        <p:txBody>
          <a:bodyPr anchor="ctr">
            <a:noAutofit/>
          </a:bodyPr>
          <a:lstStyle/>
          <a:p>
            <a:pPr algn="r" rtl="1" eaLnBrk="1" hangingPunct="1"/>
            <a:r>
              <a:rPr lang="ar-SA" altLang="en-US" sz="2400" dirty="0">
                <a:solidFill>
                  <a:srgbClr val="000000"/>
                </a:solidFill>
                <a:latin typeface="Times New Roman" panose="02020603050405020304" pitchFamily="18" charset="0"/>
                <a:cs typeface="Times New Roman" panose="02020603050405020304" pitchFamily="18" charset="0"/>
              </a:rPr>
              <a:t>تقل درجة الحرارة باتجاه الخارج حتى تصل إلى حوالي 6000 درجة مطلقة عند السطح. </a:t>
            </a:r>
          </a:p>
          <a:p>
            <a:pPr algn="r" rtl="1" eaLnBrk="1" hangingPunct="1"/>
            <a:r>
              <a:rPr lang="ar-SA" altLang="en-US" sz="2400" dirty="0">
                <a:solidFill>
                  <a:srgbClr val="000000"/>
                </a:solidFill>
                <a:latin typeface="Times New Roman" panose="02020603050405020304" pitchFamily="18" charset="0"/>
                <a:cs typeface="Times New Roman" panose="02020603050405020304" pitchFamily="18" charset="0"/>
              </a:rPr>
              <a:t>يقدر قطر الشمس بحوالي 109 مرة مثل قطر الأرض وتبلغ كتلتها ما تعادل حوالي 333 ألف مرة كتلة أرضية، تمثل هذه الكتلة حوالي </a:t>
            </a:r>
            <a:r>
              <a:rPr lang="en-US" altLang="en-US" sz="2400" dirty="0">
                <a:solidFill>
                  <a:srgbClr val="000000"/>
                </a:solidFill>
                <a:latin typeface="Times New Roman" panose="02020603050405020304" pitchFamily="18" charset="0"/>
                <a:cs typeface="Times New Roman" panose="02020603050405020304" pitchFamily="18" charset="0"/>
              </a:rPr>
              <a:t>99.9%</a:t>
            </a:r>
            <a:r>
              <a:rPr lang="ar-SA" altLang="en-US" sz="2400" dirty="0">
                <a:solidFill>
                  <a:srgbClr val="000000"/>
                </a:solidFill>
                <a:latin typeface="Times New Roman" panose="02020603050405020304" pitchFamily="18" charset="0"/>
                <a:cs typeface="Times New Roman" panose="02020603050405020304" pitchFamily="18" charset="0"/>
              </a:rPr>
              <a:t> من كتلة المجموعة الشمسية. </a:t>
            </a:r>
          </a:p>
          <a:p>
            <a:pPr algn="r" rtl="1" eaLnBrk="1" hangingPunct="1"/>
            <a:r>
              <a:rPr lang="ar-SA" altLang="en-US" sz="2400" dirty="0">
                <a:solidFill>
                  <a:srgbClr val="000000"/>
                </a:solidFill>
                <a:latin typeface="Times New Roman" panose="02020603050405020304" pitchFamily="18" charset="0"/>
                <a:cs typeface="Times New Roman" panose="02020603050405020304" pitchFamily="18" charset="0"/>
              </a:rPr>
              <a:t>حجم الشمس يبلغ مليون وثلاثمائة ألف مرة مثل حجم الأرض وتبلغ جاذبيتها حوالي 28 مرة ضعف جاذبية الأرض. </a:t>
            </a:r>
          </a:p>
          <a:p>
            <a:pPr algn="r" rtl="1" eaLnBrk="1" hangingPunct="1"/>
            <a:r>
              <a:rPr lang="ar-SA" altLang="en-US" sz="2400" dirty="0">
                <a:solidFill>
                  <a:srgbClr val="000000"/>
                </a:solidFill>
                <a:latin typeface="Times New Roman" panose="02020603050405020304" pitchFamily="18" charset="0"/>
                <a:cs typeface="Times New Roman" panose="02020603050405020304" pitchFamily="18" charset="0"/>
              </a:rPr>
              <a:t>يعتبر الهيدروجين من مكونات الشمس الأساسية وتبلغ نسبة وجوده حوالي 73% كما تبلغ نسبة وجود الهليوم تقريبا 25% والباقي لمختلف العناصر. </a:t>
            </a:r>
          </a:p>
          <a:p>
            <a:pPr algn="r" rtl="1" eaLnBrk="1" hangingPunct="1"/>
            <a:r>
              <a:rPr lang="ar-SA" altLang="en-US" sz="2400" dirty="0">
                <a:solidFill>
                  <a:srgbClr val="000000"/>
                </a:solidFill>
                <a:latin typeface="Times New Roman" panose="02020603050405020304" pitchFamily="18" charset="0"/>
                <a:cs typeface="Times New Roman" panose="02020603050405020304" pitchFamily="18" charset="0"/>
              </a:rPr>
              <a:t>ساعدت الدراسات الطيفية في دراسة الكثير من الظواهر الشمسية ومعرفة العناصر الموجودة في الطبقات الخارجية للشمس.  </a:t>
            </a:r>
            <a:endParaRPr lang="en-US" altLang="en-US" sz="2400" dirty="0">
              <a:solidFill>
                <a:srgbClr val="000000"/>
              </a:solidFill>
              <a:latin typeface="Times New Roman" panose="02020603050405020304" pitchFamily="18" charset="0"/>
              <a:cs typeface="Times New Roman" panose="02020603050405020304" pitchFamily="18" charset="0"/>
            </a:endParaRPr>
          </a:p>
        </p:txBody>
      </p:sp>
      <p:sp>
        <p:nvSpPr>
          <p:cNvPr id="15365" name="Slide Number Placeholder 1">
            <a:extLst>
              <a:ext uri="{FF2B5EF4-FFF2-40B4-BE49-F238E27FC236}">
                <a16:creationId xmlns:a16="http://schemas.microsoft.com/office/drawing/2014/main" xmlns="" id="{12D6BD79-1B83-4895-B8E4-EED0D2CD5A00}"/>
              </a:ext>
            </a:extLst>
          </p:cNvPr>
          <p:cNvSpPr>
            <a:spLocks noGrp="1"/>
          </p:cNvSpPr>
          <p:nvPr>
            <p:ph type="sldNum" sz="quarter" idx="12"/>
          </p:nvPr>
        </p:nvSpPr>
        <p:spPr bwMode="auto">
          <a:xfrm>
            <a:off x="10825930" y="6223702"/>
            <a:ext cx="570728" cy="3140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ts val="600"/>
              </a:spcAft>
              <a:buClrTx/>
              <a:buSzTx/>
              <a:buFontTx/>
              <a:buNone/>
              <a:tabLst/>
              <a:defRPr/>
            </a:pPr>
            <a:fld id="{C3DB89DA-3436-4B4B-8A14-749C0F56008B}" type="slidenum">
              <a:rPr kumimoji="0" lang="ar-SA" altLang="en-US" sz="1100" b="0" i="0" u="none" strike="noStrike" kern="1200" cap="none" spc="0" normalizeH="0" baseline="0" noProof="0">
                <a:ln>
                  <a:noFill/>
                </a:ln>
                <a:solidFill>
                  <a:srgbClr val="898989"/>
                </a:solidFill>
                <a:effectLst/>
                <a:uLnTx/>
                <a:uFillTx/>
                <a:latin typeface="Tahoma" panose="020B060403050404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ts val="600"/>
                </a:spcAft>
                <a:buClrTx/>
                <a:buSzTx/>
                <a:buFontTx/>
                <a:buNone/>
                <a:tabLst/>
                <a:defRPr/>
              </a:pPr>
              <a:t>28</a:t>
            </a:fld>
            <a:endParaRPr kumimoji="0" lang="en-US" altLang="en-US" sz="1100" b="0" i="0" u="none" strike="noStrike" kern="1200" cap="none" spc="0" normalizeH="0" baseline="0" noProof="0">
              <a:ln>
                <a:noFill/>
              </a:ln>
              <a:solidFill>
                <a:srgbClr val="898989"/>
              </a:solidFill>
              <a:effectLst/>
              <a:uLnTx/>
              <a:uFillTx/>
              <a:latin typeface="Tahoma" panose="020B0604030504040204" pitchFamily="34" charset="0"/>
              <a:ea typeface="+mn-ea"/>
              <a:cs typeface="Arial" panose="020B0604020202020204" pitchFamily="34" charset="0"/>
            </a:endParaRPr>
          </a:p>
        </p:txBody>
      </p:sp>
      <p:pic>
        <p:nvPicPr>
          <p:cNvPr id="9" name="Picture 8">
            <a:extLst>
              <a:ext uri="{FF2B5EF4-FFF2-40B4-BE49-F238E27FC236}">
                <a16:creationId xmlns:a16="http://schemas.microsoft.com/office/drawing/2014/main" xmlns="" id="{C7720B10-A380-4AE9-87E0-D7BBAD70D6BE}"/>
              </a:ext>
            </a:extLst>
          </p:cNvPr>
          <p:cNvPicPr>
            <a:picLocks noChangeAspect="1"/>
          </p:cNvPicPr>
          <p:nvPr/>
        </p:nvPicPr>
        <p:blipFill>
          <a:blip r:embed="rId5"/>
          <a:stretch>
            <a:fillRect/>
          </a:stretch>
        </p:blipFill>
        <p:spPr>
          <a:xfrm>
            <a:off x="0" y="6419050"/>
            <a:ext cx="12192000" cy="43895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1" name="Freeform: Shape 200">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810" name="Rectangle 2">
            <a:extLst>
              <a:ext uri="{FF2B5EF4-FFF2-40B4-BE49-F238E27FC236}">
                <a16:creationId xmlns:a16="http://schemas.microsoft.com/office/drawing/2014/main" xmlns="" id="{F437C032-9F41-42C5-8E0C-A415764A904B}"/>
              </a:ext>
            </a:extLst>
          </p:cNvPr>
          <p:cNvSpPr>
            <a:spLocks noGrp="1" noChangeArrowheads="1"/>
          </p:cNvSpPr>
          <p:nvPr>
            <p:ph type="title"/>
          </p:nvPr>
        </p:nvSpPr>
        <p:spPr>
          <a:xfrm>
            <a:off x="863029" y="1012004"/>
            <a:ext cx="3416158" cy="4795408"/>
          </a:xfrm>
        </p:spPr>
        <p:txBody>
          <a:bodyPr rtlCol="0">
            <a:normAutofit/>
          </a:bodyPr>
          <a:lstStyle/>
          <a:p>
            <a:pPr eaLnBrk="1" fontAlgn="auto" hangingPunct="1">
              <a:spcAft>
                <a:spcPts val="0"/>
              </a:spcAft>
              <a:defRPr/>
            </a:pPr>
            <a:r>
              <a:rPr lang="ar-SA" b="1">
                <a:solidFill>
                  <a:srgbClr val="FFFFFF"/>
                </a:solidFill>
                <a:latin typeface="Times New Roman" pitchFamily="18" charset="0"/>
              </a:rPr>
              <a:t>طبقات الشمس</a:t>
            </a:r>
            <a:r>
              <a:rPr lang="ar-SA" b="1">
                <a:solidFill>
                  <a:srgbClr val="FFFFFF"/>
                </a:solidFill>
              </a:rPr>
              <a:t> </a:t>
            </a:r>
            <a:endParaRPr lang="en-US">
              <a:solidFill>
                <a:srgbClr val="FFFFFF"/>
              </a:solidFill>
            </a:endParaRPr>
          </a:p>
        </p:txBody>
      </p:sp>
      <p:sp>
        <p:nvSpPr>
          <p:cNvPr id="15365" name="Slide Number Placeholder 1">
            <a:extLst>
              <a:ext uri="{FF2B5EF4-FFF2-40B4-BE49-F238E27FC236}">
                <a16:creationId xmlns:a16="http://schemas.microsoft.com/office/drawing/2014/main" xmlns="" id="{12D6BD79-1B83-4895-B8E4-EED0D2CD5A00}"/>
              </a:ext>
            </a:extLst>
          </p:cNvPr>
          <p:cNvSpPr>
            <a:spLocks noGrp="1"/>
          </p:cNvSpPr>
          <p:nvPr>
            <p:ph type="sldNum" sz="quarter" idx="12"/>
          </p:nvPr>
        </p:nvSpPr>
        <p:spPr bwMode="auto">
          <a:xfrm>
            <a:off x="10726220" y="6356350"/>
            <a:ext cx="62758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ts val="600"/>
              </a:spcAft>
              <a:buClrTx/>
              <a:buSzTx/>
              <a:buFontTx/>
              <a:buNone/>
              <a:tabLst/>
              <a:defRPr/>
            </a:pPr>
            <a:fld id="{C3DB89DA-3436-4B4B-8A14-749C0F56008B}" type="slidenum">
              <a:rPr kumimoji="0" lang="ar-SA" altLang="en-US" sz="1200" b="0" i="0" u="none" strike="noStrike" kern="1200" cap="none" spc="0" normalizeH="0" baseline="0" noProof="0" smtClean="0">
                <a:ln>
                  <a:noFill/>
                </a:ln>
                <a:solidFill>
                  <a:prstClr val="black">
                    <a:tint val="75000"/>
                  </a:prstClr>
                </a:solidFill>
                <a:effectLst/>
                <a:uLnTx/>
                <a:uFillTx/>
                <a:latin typeface="Tahoma" panose="020B060403050404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ts val="600"/>
                </a:spcAft>
                <a:buClrTx/>
                <a:buSzTx/>
                <a:buFontTx/>
                <a:buNone/>
                <a:tabLst/>
                <a:defRPr/>
              </a:pPr>
              <a:t>29</a:t>
            </a:fld>
            <a:endParaRPr kumimoji="0" lang="en-US" altLang="en-US" sz="1200" b="0" i="0" u="none" strike="noStrike" kern="1200" cap="none" spc="0" normalizeH="0" baseline="0" noProof="0">
              <a:ln>
                <a:noFill/>
              </a:ln>
              <a:solidFill>
                <a:prstClr val="black">
                  <a:tint val="75000"/>
                </a:prstClr>
              </a:solidFill>
              <a:effectLst/>
              <a:uLnTx/>
              <a:uFillTx/>
              <a:latin typeface="Tahoma" panose="020B0604030504040204" pitchFamily="34" charset="0"/>
              <a:ea typeface="+mn-ea"/>
              <a:cs typeface="Arial" panose="020B0604020202020204" pitchFamily="34" charset="0"/>
            </a:endParaRPr>
          </a:p>
        </p:txBody>
      </p:sp>
      <p:pic>
        <p:nvPicPr>
          <p:cNvPr id="9" name="Picture 8" descr="A close up of a logo&#10;&#10;Description automatically generated">
            <a:extLst>
              <a:ext uri="{FF2B5EF4-FFF2-40B4-BE49-F238E27FC236}">
                <a16:creationId xmlns:a16="http://schemas.microsoft.com/office/drawing/2014/main" xmlns="" id="{C7720B10-A380-4AE9-87E0-D7BBAD70D6BE}"/>
              </a:ext>
            </a:extLst>
          </p:cNvPr>
          <p:cNvPicPr>
            <a:picLocks noChangeAspect="1"/>
          </p:cNvPicPr>
          <p:nvPr/>
        </p:nvPicPr>
        <p:blipFill>
          <a:blip r:embed="rId2"/>
          <a:stretch>
            <a:fillRect/>
          </a:stretch>
        </p:blipFill>
        <p:spPr>
          <a:xfrm>
            <a:off x="0" y="6419050"/>
            <a:ext cx="12192000" cy="438950"/>
          </a:xfrm>
          <a:prstGeom prst="rect">
            <a:avLst/>
          </a:prstGeom>
        </p:spPr>
      </p:pic>
      <p:graphicFrame>
        <p:nvGraphicFramePr>
          <p:cNvPr id="119812" name="Rectangle 3">
            <a:extLst>
              <a:ext uri="{FF2B5EF4-FFF2-40B4-BE49-F238E27FC236}">
                <a16:creationId xmlns:a16="http://schemas.microsoft.com/office/drawing/2014/main" xmlns="" id="{6EB7ADF5-4BB5-4DFF-996C-7254B82A7D16}"/>
              </a:ext>
            </a:extLst>
          </p:cNvPr>
          <p:cNvGraphicFramePr>
            <a:graphicFrameLocks noGrp="1"/>
          </p:cNvGraphicFramePr>
          <p:nvPr>
            <p:ph idx="1"/>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1344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2812C9-0B96-4E2D-B0DB-5FEDC88698E4}"/>
              </a:ext>
            </a:extLst>
          </p:cNvPr>
          <p:cNvSpPr>
            <a:spLocks noGrp="1"/>
          </p:cNvSpPr>
          <p:nvPr>
            <p:ph type="title"/>
          </p:nvPr>
        </p:nvSpPr>
        <p:spPr>
          <a:xfrm>
            <a:off x="205273" y="188914"/>
            <a:ext cx="11523307" cy="719137"/>
          </a:xfrm>
          <a:solidFill>
            <a:schemeClr val="accent3">
              <a:lumMod val="20000"/>
              <a:lumOff val="80000"/>
            </a:schemeClr>
          </a:solidFill>
        </p:spPr>
        <p:txBody>
          <a:bodyPr rtlCol="0">
            <a:normAutofit/>
          </a:bodyPr>
          <a:lstStyle/>
          <a:p>
            <a:pPr algn="ctr" eaLnBrk="1" fontAlgn="auto" hangingPunct="1">
              <a:spcAft>
                <a:spcPts val="0"/>
              </a:spcAft>
              <a:defRPr/>
            </a:pPr>
            <a:r>
              <a:rPr lang="ar-SA" dirty="0"/>
              <a:t>مقدمة</a:t>
            </a:r>
            <a:endParaRPr lang="en-US" dirty="0"/>
          </a:p>
        </p:txBody>
      </p:sp>
      <p:sp>
        <p:nvSpPr>
          <p:cNvPr id="4099" name="Content Placeholder 2">
            <a:extLst>
              <a:ext uri="{FF2B5EF4-FFF2-40B4-BE49-F238E27FC236}">
                <a16:creationId xmlns:a16="http://schemas.microsoft.com/office/drawing/2014/main" xmlns="" id="{1CA766BA-E6CD-44A7-B7B2-050BD9AD8CF0}"/>
              </a:ext>
            </a:extLst>
          </p:cNvPr>
          <p:cNvSpPr>
            <a:spLocks noGrp="1"/>
          </p:cNvSpPr>
          <p:nvPr>
            <p:ph idx="1"/>
          </p:nvPr>
        </p:nvSpPr>
        <p:spPr>
          <a:xfrm>
            <a:off x="270588" y="1268414"/>
            <a:ext cx="11083212" cy="2520627"/>
          </a:xfrm>
        </p:spPr>
        <p:txBody>
          <a:bodyPr/>
          <a:lstStyle/>
          <a:p>
            <a:pPr algn="r" rtl="1" eaLnBrk="1" hangingPunct="1"/>
            <a:r>
              <a:rPr lang="ar-SA" altLang="en-US" sz="2400" b="1" dirty="0"/>
              <a:t>الفلك</a:t>
            </a:r>
            <a:r>
              <a:rPr lang="ar-SA" altLang="en-US" sz="2400" dirty="0"/>
              <a:t> هو العلم الذي يهتم بدراسة الاحداث التي تقع خارج الكرة الارضية وغلافها الجوي، وعلم التنبؤ بالظواهر الفلكية. </a:t>
            </a:r>
            <a:endParaRPr lang="en-GB" altLang="en-US" sz="2400" dirty="0"/>
          </a:p>
          <a:p>
            <a:pPr algn="r" rtl="1" eaLnBrk="1" hangingPunct="1"/>
            <a:endParaRPr lang="ar-SA" altLang="en-US" sz="2400" dirty="0"/>
          </a:p>
          <a:p>
            <a:pPr algn="r" rtl="1" eaLnBrk="1" hangingPunct="1"/>
            <a:r>
              <a:rPr lang="ar-SA" altLang="en-US" sz="2400" dirty="0"/>
              <a:t>يدرس علم الفلك بدايات الأجسام التي يمكن مراقباتها في السماء (خارج الارض) وتطورها وخصائصها الفيزيائية و الكيميائية والاحداث المرافقة لها.</a:t>
            </a:r>
            <a:endParaRPr lang="en-GB" altLang="en-US" sz="2400" dirty="0"/>
          </a:p>
          <a:p>
            <a:pPr algn="r" rtl="1" eaLnBrk="1" hangingPunct="1"/>
            <a:endParaRPr lang="ar-SA" altLang="en-US" sz="2400" dirty="0"/>
          </a:p>
          <a:p>
            <a:pPr algn="r" rtl="1" eaLnBrk="1" hangingPunct="1"/>
            <a:r>
              <a:rPr lang="ar-SA" altLang="en-US" sz="2400" dirty="0">
                <a:latin typeface="Times New Roman" panose="02020603050405020304" pitchFamily="18" charset="0"/>
                <a:cs typeface="Times New Roman" panose="02020603050405020304" pitchFamily="18" charset="0"/>
              </a:rPr>
              <a:t>تكمن أهمية علم الفلك في أنه مرتبط بالعبادات مثل طلوع الفجر وشروق الشمس وغروبها وانتهاء الشفق ودخول رمضان ويوم وقفة الحج والأعياد ثم الإتجاهات لتحديد القبلة.</a:t>
            </a:r>
          </a:p>
        </p:txBody>
      </p:sp>
      <p:sp>
        <p:nvSpPr>
          <p:cNvPr id="4100" name="Slide Number Placeholder 2">
            <a:extLst>
              <a:ext uri="{FF2B5EF4-FFF2-40B4-BE49-F238E27FC236}">
                <a16:creationId xmlns:a16="http://schemas.microsoft.com/office/drawing/2014/main" xmlns="" id="{EA52DEBF-DDDA-456B-9819-8A21B364E7A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0" fontAlgn="base" hangingPunct="0">
              <a:spcBef>
                <a:spcPct val="0"/>
              </a:spcBef>
              <a:spcAft>
                <a:spcPct val="0"/>
              </a:spcAft>
            </a:pPr>
            <a:fld id="{A4669E98-EAAC-44E1-AEA0-13F44E14013B}" type="slidenum">
              <a:rPr lang="ar-SA" altLang="en-US">
                <a:solidFill>
                  <a:srgbClr val="898989"/>
                </a:solidFill>
              </a:rPr>
              <a:pPr eaLnBrk="0" fontAlgn="base" hangingPunct="0">
                <a:spcBef>
                  <a:spcPct val="0"/>
                </a:spcBef>
                <a:spcAft>
                  <a:spcPct val="0"/>
                </a:spcAft>
              </a:pPr>
              <a:t>3</a:t>
            </a:fld>
            <a:endParaRPr lang="en-US" altLang="en-US">
              <a:solidFill>
                <a:srgbClr val="898989"/>
              </a:solidFill>
            </a:endParaRPr>
          </a:p>
        </p:txBody>
      </p:sp>
      <p:sp>
        <p:nvSpPr>
          <p:cNvPr id="5" name="Title 1">
            <a:extLst>
              <a:ext uri="{FF2B5EF4-FFF2-40B4-BE49-F238E27FC236}">
                <a16:creationId xmlns:a16="http://schemas.microsoft.com/office/drawing/2014/main" xmlns="" id="{B9BBC643-A351-4849-8EDD-2311116B83A7}"/>
              </a:ext>
            </a:extLst>
          </p:cNvPr>
          <p:cNvSpPr txBox="1">
            <a:spLocks/>
          </p:cNvSpPr>
          <p:nvPr/>
        </p:nvSpPr>
        <p:spPr bwMode="auto">
          <a:xfrm>
            <a:off x="102636" y="6356351"/>
            <a:ext cx="11986727" cy="312735"/>
          </a:xfrm>
          <a:prstGeom prst="rect">
            <a:avLst/>
          </a:prstGeom>
          <a:solidFill>
            <a:schemeClr val="accent6">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9pPr>
          </a:lstStyle>
          <a:p>
            <a:pPr algn="ctr" rtl="1" eaLnBrk="1" fontAlgn="auto" hangingPunct="1">
              <a:spcAft>
                <a:spcPts val="0"/>
              </a:spcAft>
              <a:defRPr/>
            </a:pPr>
            <a:r>
              <a:rPr lang="ar-SA" sz="1600" b="1" dirty="0"/>
              <a:t>مقدمة في العلوم الطبيعية- فصل الفلك – قسم الكيمياء –جامعة الملك عبد العزيز-2019 م</a:t>
            </a:r>
            <a:endParaRPr lang="en-US" sz="1600"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xmlns="" id="{2BF9906C-E160-4871-B030-C8EE5B7F5BC8}"/>
              </a:ext>
            </a:extLst>
          </p:cNvPr>
          <p:cNvGraphicFramePr>
            <a:graphicFrameLocks noGrp="1"/>
          </p:cNvGraphicFramePr>
          <p:nvPr>
            <p:ph idx="1"/>
            <p:extLst/>
          </p:nvPr>
        </p:nvGraphicFramePr>
        <p:xfrm>
          <a:off x="363795" y="550606"/>
          <a:ext cx="10844980" cy="5840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A close up of a logo&#10;&#10;Description automatically generated">
            <a:extLst>
              <a:ext uri="{FF2B5EF4-FFF2-40B4-BE49-F238E27FC236}">
                <a16:creationId xmlns:a16="http://schemas.microsoft.com/office/drawing/2014/main" xmlns="" id="{90941A7C-05ED-40DE-96CD-84DC937761A5}"/>
              </a:ext>
            </a:extLst>
          </p:cNvPr>
          <p:cNvPicPr>
            <a:picLocks noChangeAspect="1"/>
          </p:cNvPicPr>
          <p:nvPr/>
        </p:nvPicPr>
        <p:blipFill>
          <a:blip r:embed="rId7"/>
          <a:stretch>
            <a:fillRect/>
          </a:stretch>
        </p:blipFill>
        <p:spPr>
          <a:xfrm>
            <a:off x="0" y="6419050"/>
            <a:ext cx="12192000" cy="43895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xmlns="" id="{63769A16-37A8-4F2B-BC74-6B936176D704}"/>
              </a:ext>
            </a:extLst>
          </p:cNvPr>
          <p:cNvSpPr>
            <a:spLocks noGrp="1" noChangeArrowheads="1"/>
          </p:cNvSpPr>
          <p:nvPr>
            <p:ph type="title"/>
          </p:nvPr>
        </p:nvSpPr>
        <p:spPr>
          <a:xfrm>
            <a:off x="93305" y="71439"/>
            <a:ext cx="11989837" cy="693737"/>
          </a:xfrm>
          <a:solidFill>
            <a:schemeClr val="accent3">
              <a:lumMod val="20000"/>
              <a:lumOff val="80000"/>
            </a:schemeClr>
          </a:solidFill>
        </p:spPr>
        <p:txBody>
          <a:bodyPr rtlCol="0">
            <a:normAutofit/>
          </a:bodyPr>
          <a:lstStyle/>
          <a:p>
            <a:pPr algn="ctr" eaLnBrk="1" fontAlgn="auto" hangingPunct="1">
              <a:spcAft>
                <a:spcPts val="0"/>
              </a:spcAft>
              <a:defRPr/>
            </a:pPr>
            <a:r>
              <a:rPr lang="ar-SA" sz="3600" dirty="0">
                <a:latin typeface="Times New Roman" pitchFamily="18" charset="0"/>
              </a:rPr>
              <a:t>طبقات الشمس</a:t>
            </a:r>
            <a:endParaRPr lang="en-US" sz="3600" dirty="0">
              <a:latin typeface="Times New Roman" pitchFamily="18" charset="0"/>
              <a:cs typeface="Times New Roman" pitchFamily="18" charset="0"/>
            </a:endParaRPr>
          </a:p>
        </p:txBody>
      </p:sp>
      <p:sp>
        <p:nvSpPr>
          <p:cNvPr id="16387" name="Rectangle 3">
            <a:extLst>
              <a:ext uri="{FF2B5EF4-FFF2-40B4-BE49-F238E27FC236}">
                <a16:creationId xmlns:a16="http://schemas.microsoft.com/office/drawing/2014/main" xmlns="" id="{1570B814-C8A6-4C74-9A3E-082418789D12}"/>
              </a:ext>
            </a:extLst>
          </p:cNvPr>
          <p:cNvSpPr>
            <a:spLocks noGrp="1" noChangeArrowheads="1"/>
          </p:cNvSpPr>
          <p:nvPr>
            <p:ph idx="1"/>
          </p:nvPr>
        </p:nvSpPr>
        <p:spPr>
          <a:xfrm>
            <a:off x="3864767" y="1772838"/>
            <a:ext cx="7923215" cy="2202003"/>
          </a:xfrm>
        </p:spPr>
        <p:txBody>
          <a:bodyPr/>
          <a:lstStyle/>
          <a:p>
            <a:pPr marL="857250" lvl="1" indent="-457200" algn="r" rtl="1" eaLnBrk="1" hangingPunct="1">
              <a:buFont typeface="Calibri Light" panose="020F0302020204030204" pitchFamily="34" charset="0"/>
              <a:buAutoNum type="arabicPeriod"/>
            </a:pPr>
            <a:r>
              <a:rPr lang="ar-SA" altLang="en-US" sz="2400" b="1" u="sng" dirty="0">
                <a:solidFill>
                  <a:srgbClr val="0070C0"/>
                </a:solidFill>
                <a:latin typeface="Times New Roman" panose="02020603050405020304" pitchFamily="18" charset="0"/>
                <a:cs typeface="Times New Roman" panose="02020603050405020304" pitchFamily="18" charset="0"/>
              </a:rPr>
              <a:t>لب الشمس</a:t>
            </a:r>
            <a:r>
              <a:rPr lang="en-US" altLang="en-US" sz="2400" b="1" dirty="0">
                <a:solidFill>
                  <a:srgbClr val="0070C0"/>
                </a:solidFill>
                <a:latin typeface="Times New Roman" panose="02020603050405020304" pitchFamily="18" charset="0"/>
                <a:cs typeface="Times New Roman" panose="02020603050405020304" pitchFamily="18" charset="0"/>
              </a:rPr>
              <a:t> </a:t>
            </a:r>
            <a:r>
              <a:rPr lang="en-US" altLang="en-US" sz="2400" b="1" u="sng" dirty="0">
                <a:solidFill>
                  <a:srgbClr val="0070C0"/>
                </a:solidFill>
                <a:latin typeface="Times New Roman" panose="02020603050405020304" pitchFamily="18" charset="0"/>
                <a:cs typeface="Times New Roman" panose="02020603050405020304" pitchFamily="18" charset="0"/>
              </a:rPr>
              <a:t>:</a:t>
            </a:r>
            <a:r>
              <a:rPr lang="ar-SA" altLang="en-US" sz="2400" dirty="0">
                <a:latin typeface="Times New Roman" panose="02020603050405020304" pitchFamily="18" charset="0"/>
                <a:cs typeface="Times New Roman" panose="02020603050405020304" pitchFamily="18" charset="0"/>
              </a:rPr>
              <a:t>يمتد  من مركز الشمس إلى حوالي ربع قطر الشمس. تصل درجة الحرارة لحوالي 15 مليون كلفن.  </a:t>
            </a:r>
          </a:p>
          <a:p>
            <a:pPr marL="857250" lvl="1" indent="-457200" algn="r" rtl="1" eaLnBrk="1" hangingPunct="1">
              <a:buFont typeface="Calibri Light" panose="020F0302020204030204" pitchFamily="34" charset="0"/>
              <a:buAutoNum type="arabicPeriod"/>
            </a:pPr>
            <a:endParaRPr lang="ar-SA" altLang="en-US" sz="2400" dirty="0">
              <a:latin typeface="Times New Roman" panose="02020603050405020304" pitchFamily="18" charset="0"/>
              <a:cs typeface="Times New Roman" panose="02020603050405020304" pitchFamily="18" charset="0"/>
            </a:endParaRPr>
          </a:p>
          <a:p>
            <a:pPr marL="857250" lvl="1" indent="-457200" algn="r" rtl="1" eaLnBrk="1" hangingPunct="1">
              <a:buFont typeface="Calibri Light" panose="020F0302020204030204" pitchFamily="34" charset="0"/>
              <a:buAutoNum type="arabicPeriod"/>
            </a:pPr>
            <a:r>
              <a:rPr lang="ar-SA" altLang="en-US" sz="2400" b="1" u="sng" dirty="0">
                <a:solidFill>
                  <a:srgbClr val="0070C0"/>
                </a:solidFill>
                <a:latin typeface="Times New Roman" panose="02020603050405020304" pitchFamily="18" charset="0"/>
                <a:cs typeface="Times New Roman" panose="02020603050405020304" pitchFamily="18" charset="0"/>
              </a:rPr>
              <a:t>منطقة الاشعاع:</a:t>
            </a:r>
            <a:r>
              <a:rPr lang="ar-SA" altLang="en-US" sz="2400" b="1" dirty="0">
                <a:solidFill>
                  <a:srgbClr val="0070C0"/>
                </a:solidFill>
                <a:latin typeface="Times New Roman" panose="02020603050405020304" pitchFamily="18" charset="0"/>
                <a:cs typeface="Times New Roman" panose="02020603050405020304" pitchFamily="18" charset="0"/>
              </a:rPr>
              <a:t> </a:t>
            </a:r>
            <a:r>
              <a:rPr lang="ar-SA" altLang="en-US" sz="2400" dirty="0">
                <a:latin typeface="Times New Roman" panose="02020603050405020304" pitchFamily="18" charset="0"/>
                <a:cs typeface="Times New Roman" panose="02020603050405020304" pitchFamily="18" charset="0"/>
              </a:rPr>
              <a:t>هي الطبقة المسؤولة عن نقل الطاقة الحرارية من اللب إلى الخارج، وتمتد هذه الطبقة من اللب وحتي حوالي ثلاثة أرباع قطر الشمس.  </a:t>
            </a:r>
          </a:p>
        </p:txBody>
      </p:sp>
      <p:sp>
        <p:nvSpPr>
          <p:cNvPr id="16389" name="Text Box 7">
            <a:extLst>
              <a:ext uri="{FF2B5EF4-FFF2-40B4-BE49-F238E27FC236}">
                <a16:creationId xmlns:a16="http://schemas.microsoft.com/office/drawing/2014/main" xmlns="" id="{14753CBD-880A-4CEC-A3F7-EC6334EA175A}"/>
              </a:ext>
            </a:extLst>
          </p:cNvPr>
          <p:cNvSpPr txBox="1">
            <a:spLocks noChangeArrowheads="1"/>
          </p:cNvSpPr>
          <p:nvPr/>
        </p:nvSpPr>
        <p:spPr bwMode="auto">
          <a:xfrm>
            <a:off x="3702083" y="4271532"/>
            <a:ext cx="79335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457200" marR="0" lvl="0" indent="-457200" algn="r" defTabSz="914400" rtl="1" eaLnBrk="1" fontAlgn="base" latinLnBrk="0" hangingPunct="1">
              <a:lnSpc>
                <a:spcPct val="80000"/>
              </a:lnSpc>
              <a:spcBef>
                <a:spcPct val="20000"/>
              </a:spcBef>
              <a:spcAft>
                <a:spcPct val="0"/>
              </a:spcAft>
              <a:buClr>
                <a:srgbClr val="0563C1"/>
              </a:buClr>
              <a:buSzPct val="80000"/>
              <a:buFont typeface="Calibri Light" panose="020F0302020204030204" pitchFamily="34" charset="0"/>
              <a:buAutoNum type="arabicPeriod" startAt="3"/>
              <a:tabLst/>
              <a:defRPr/>
            </a:pPr>
            <a:r>
              <a:rPr kumimoji="0" lang="ar-SA" altLang="en-US" sz="2400" b="1" i="0" u="sng"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منطقة الحمل:</a:t>
            </a:r>
            <a:r>
              <a:rPr kumimoji="0" lang="ar-SA" alt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ar-SA"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سمكها صغير وتغطيها طبقة الفوتوسفير. تنقل هذه الطبقة الحرارة من منطقة الاشعاع إلى سطح الشمس عن طريق تيارات الحمل  يتحرك الغاز الساخن إلى أعلى حيث يبرد وتزداد كثافته فيغوص إلى الداخل حيث يسخن وتقل كثافته فيتصاعد إلى أعلى مرة أخرى ليعاود الدورة من جديد. </a:t>
            </a:r>
            <a:endParaRPr kumimoji="0" lang="en-US" alt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390" name="TextBox 1">
            <a:extLst>
              <a:ext uri="{FF2B5EF4-FFF2-40B4-BE49-F238E27FC236}">
                <a16:creationId xmlns:a16="http://schemas.microsoft.com/office/drawing/2014/main" xmlns="" id="{63374A3A-249F-44BE-B40C-B662C3E02BE8}"/>
              </a:ext>
            </a:extLst>
          </p:cNvPr>
          <p:cNvSpPr txBox="1">
            <a:spLocks noChangeArrowheads="1"/>
          </p:cNvSpPr>
          <p:nvPr/>
        </p:nvSpPr>
        <p:spPr bwMode="auto">
          <a:xfrm>
            <a:off x="3088479" y="917584"/>
            <a:ext cx="882015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defTabSz="685800">
              <a:defRPr>
                <a:solidFill>
                  <a:schemeClr val="tx1"/>
                </a:solidFill>
                <a:latin typeface="Tahoma" panose="020B0604030504040204" pitchFamily="34" charset="0"/>
                <a:cs typeface="Arial" panose="020B0604020202020204" pitchFamily="34" charset="0"/>
              </a:defRPr>
            </a:lvl1pPr>
            <a:lvl2pPr marL="742950" indent="-285750" defTabSz="685800">
              <a:defRPr>
                <a:solidFill>
                  <a:schemeClr val="tx1"/>
                </a:solidFill>
                <a:latin typeface="Tahoma" panose="020B0604030504040204" pitchFamily="34" charset="0"/>
                <a:cs typeface="Arial" panose="020B0604020202020204" pitchFamily="34" charset="0"/>
              </a:defRPr>
            </a:lvl2pPr>
            <a:lvl3pPr marL="1143000" indent="-228600" defTabSz="685800">
              <a:defRPr>
                <a:solidFill>
                  <a:schemeClr val="tx1"/>
                </a:solidFill>
                <a:latin typeface="Tahoma" panose="020B0604030504040204" pitchFamily="34" charset="0"/>
                <a:cs typeface="Arial" panose="020B0604020202020204" pitchFamily="34" charset="0"/>
              </a:defRPr>
            </a:lvl3pPr>
            <a:lvl4pPr marL="1600200" indent="-228600" defTabSz="685800">
              <a:defRPr>
                <a:solidFill>
                  <a:schemeClr val="tx1"/>
                </a:solidFill>
                <a:latin typeface="Tahoma" panose="020B0604030504040204" pitchFamily="34" charset="0"/>
                <a:cs typeface="Arial" panose="020B0604020202020204" pitchFamily="34" charset="0"/>
              </a:defRPr>
            </a:lvl4pPr>
            <a:lvl5pPr marL="2057400" indent="-228600" defTabSz="685800">
              <a:defRPr>
                <a:solidFill>
                  <a:schemeClr val="tx1"/>
                </a:solidFill>
                <a:latin typeface="Tahoma" panose="020B060403050404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457200" marR="0" lvl="0" indent="-457200" algn="r" defTabSz="685800" rtl="1" eaLnBrk="1" fontAlgn="base" latinLnBrk="0" hangingPunct="1">
              <a:lnSpc>
                <a:spcPct val="90000"/>
              </a:lnSpc>
              <a:spcBef>
                <a:spcPts val="750"/>
              </a:spcBef>
              <a:spcAft>
                <a:spcPct val="0"/>
              </a:spcAft>
              <a:buClrTx/>
              <a:buSzTx/>
              <a:buFont typeface="Calibri Light" panose="020F0302020204030204" pitchFamily="34" charset="0"/>
              <a:buAutoNum type="arabicPeriod"/>
              <a:tabLst/>
              <a:defRPr/>
            </a:pPr>
            <a:r>
              <a:rPr kumimoji="0" lang="ar-SA" altLang="en-US" sz="2400" b="1" i="0" u="sng"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الطبقات الداخلية</a:t>
            </a:r>
            <a:r>
              <a:rPr kumimoji="0" lang="ar-SA"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هي الطبقات الغير مرئية تحت سطح الشمس وتنقسم إلى ثلاثة طبقات </a:t>
            </a:r>
          </a:p>
        </p:txBody>
      </p:sp>
      <p:grpSp>
        <p:nvGrpSpPr>
          <p:cNvPr id="2" name="Group 1">
            <a:extLst>
              <a:ext uri="{FF2B5EF4-FFF2-40B4-BE49-F238E27FC236}">
                <a16:creationId xmlns:a16="http://schemas.microsoft.com/office/drawing/2014/main" xmlns="" id="{26840E61-1B7C-4483-A889-1DDA20A6309E}"/>
              </a:ext>
            </a:extLst>
          </p:cNvPr>
          <p:cNvGrpSpPr/>
          <p:nvPr/>
        </p:nvGrpSpPr>
        <p:grpSpPr>
          <a:xfrm>
            <a:off x="343692" y="1274764"/>
            <a:ext cx="3217863" cy="3217862"/>
            <a:chOff x="1752601" y="1344613"/>
            <a:chExt cx="3217863" cy="3217862"/>
          </a:xfrm>
        </p:grpSpPr>
        <p:pic>
          <p:nvPicPr>
            <p:cNvPr id="16388" name="Picture 5" descr="Sun Diagram">
              <a:hlinkClick r:id="rId2"/>
              <a:extLst>
                <a:ext uri="{FF2B5EF4-FFF2-40B4-BE49-F238E27FC236}">
                  <a16:creationId xmlns:a16="http://schemas.microsoft.com/office/drawing/2014/main" xmlns="" id="{A4705589-6DCA-4723-92ED-964FCCBAAE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1344613"/>
              <a:ext cx="3217863" cy="321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xmlns="" id="{5A66E035-18EB-4CC2-8910-3B9AB7B5C8D3}"/>
                </a:ext>
              </a:extLst>
            </p:cNvPr>
            <p:cNvSpPr txBox="1"/>
            <p:nvPr/>
          </p:nvSpPr>
          <p:spPr>
            <a:xfrm>
              <a:off x="1965326" y="2846389"/>
              <a:ext cx="288925" cy="369887"/>
            </a:xfrm>
            <a:prstGeom prst="rect">
              <a:avLst/>
            </a:prstGeom>
            <a:solidFill>
              <a:schemeClr val="accent1">
                <a:lumMod val="20000"/>
                <a:lumOff val="80000"/>
              </a:schemeClr>
            </a:solid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Tahoma" panose="020B0604030504040204" pitchFamily="34" charset="0"/>
                  <a:ea typeface="+mn-ea"/>
                  <a:cs typeface="Arial" panose="020B0604020202020204" pitchFamily="34" charset="0"/>
                </a:rPr>
                <a:t>3</a:t>
              </a:r>
              <a:endPar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xmlns="" id="{967F348A-24A1-4CBE-953F-C63E3B92BE5C}"/>
                </a:ext>
              </a:extLst>
            </p:cNvPr>
            <p:cNvSpPr txBox="1"/>
            <p:nvPr/>
          </p:nvSpPr>
          <p:spPr>
            <a:xfrm>
              <a:off x="1903414" y="2435225"/>
              <a:ext cx="287337" cy="368300"/>
            </a:xfrm>
            <a:prstGeom prst="rect">
              <a:avLst/>
            </a:prstGeom>
            <a:solidFill>
              <a:schemeClr val="accent1">
                <a:lumMod val="20000"/>
                <a:lumOff val="80000"/>
              </a:schemeClr>
            </a:solid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Tahoma" panose="020B0604030504040204" pitchFamily="34" charset="0"/>
                  <a:ea typeface="+mn-ea"/>
                  <a:cs typeface="Arial" panose="020B0604020202020204" pitchFamily="34" charset="0"/>
                </a:rPr>
                <a:t>2</a:t>
              </a:r>
              <a:endPar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xmlns="" id="{CBE35F46-325E-4BF4-9BDC-781FEF51E3F0}"/>
                </a:ext>
              </a:extLst>
            </p:cNvPr>
            <p:cNvSpPr txBox="1"/>
            <p:nvPr/>
          </p:nvSpPr>
          <p:spPr>
            <a:xfrm>
              <a:off x="2295525" y="2155825"/>
              <a:ext cx="287338" cy="369888"/>
            </a:xfrm>
            <a:prstGeom prst="rect">
              <a:avLst/>
            </a:prstGeom>
            <a:solidFill>
              <a:schemeClr val="accent1">
                <a:lumMod val="20000"/>
                <a:lumOff val="80000"/>
              </a:schemeClr>
            </a:solid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SA" sz="1800" b="0" i="0" u="none" strike="noStrike" kern="1200" cap="none" spc="0" normalizeH="0" baseline="0" noProof="0" dirty="0">
                  <a:ln>
                    <a:noFill/>
                  </a:ln>
                  <a:solidFill>
                    <a:prstClr val="black"/>
                  </a:solidFill>
                  <a:effectLst/>
                  <a:uLnTx/>
                  <a:uFillTx/>
                  <a:latin typeface="Tahoma" panose="020B0604030504040204" pitchFamily="34" charset="0"/>
                  <a:ea typeface="+mn-ea"/>
                  <a:cs typeface="Arial" panose="020B0604020202020204" pitchFamily="34" charset="0"/>
                </a:rPr>
                <a:t>1</a:t>
              </a:r>
              <a:endParaRPr kumimoji="0" lang="en-US" sz="1800" b="0" i="0" u="none" strike="noStrike" kern="1200" cap="none" spc="0" normalizeH="0" baseline="0" noProof="0" dirty="0">
                <a:ln>
                  <a:noFill/>
                </a:ln>
                <a:solidFill>
                  <a:prstClr val="black"/>
                </a:solidFill>
                <a:effectLst/>
                <a:uLnTx/>
                <a:uFillTx/>
                <a:latin typeface="Tahoma" panose="020B0604030504040204" pitchFamily="34" charset="0"/>
                <a:ea typeface="+mn-ea"/>
                <a:cs typeface="Arial" panose="020B0604020202020204" pitchFamily="34" charset="0"/>
              </a:endParaRPr>
            </a:p>
          </p:txBody>
        </p:sp>
        <p:cxnSp>
          <p:nvCxnSpPr>
            <p:cNvPr id="12" name="Straight Arrow Connector 11">
              <a:extLst>
                <a:ext uri="{FF2B5EF4-FFF2-40B4-BE49-F238E27FC236}">
                  <a16:creationId xmlns:a16="http://schemas.microsoft.com/office/drawing/2014/main" xmlns="" id="{B9D15A1C-5C99-42EF-BA04-354CEBAD23BD}"/>
                </a:ext>
              </a:extLst>
            </p:cNvPr>
            <p:cNvCxnSpPr/>
            <p:nvPr/>
          </p:nvCxnSpPr>
          <p:spPr>
            <a:xfrm>
              <a:off x="2528889" y="2368550"/>
              <a:ext cx="687387" cy="539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80517003-0CFE-4242-AE3B-47DD88D52865}"/>
                </a:ext>
              </a:extLst>
            </p:cNvPr>
            <p:cNvCxnSpPr/>
            <p:nvPr/>
          </p:nvCxnSpPr>
          <p:spPr>
            <a:xfrm>
              <a:off x="2198688" y="2667001"/>
              <a:ext cx="768350" cy="1682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650CA399-01F8-41CF-B87B-9D5F468F432F}"/>
                </a:ext>
              </a:extLst>
            </p:cNvPr>
            <p:cNvCxnSpPr/>
            <p:nvPr/>
          </p:nvCxnSpPr>
          <p:spPr>
            <a:xfrm flipV="1">
              <a:off x="2217738" y="2921000"/>
              <a:ext cx="373062" cy="139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16397" name="Picture 2">
            <a:extLst>
              <a:ext uri="{FF2B5EF4-FFF2-40B4-BE49-F238E27FC236}">
                <a16:creationId xmlns:a16="http://schemas.microsoft.com/office/drawing/2014/main" xmlns="" id="{F96BBD91-4ED1-4999-9833-289334839B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254" y="4660100"/>
            <a:ext cx="256222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8" name="Slide Number Placeholder 1">
            <a:extLst>
              <a:ext uri="{FF2B5EF4-FFF2-40B4-BE49-F238E27FC236}">
                <a16:creationId xmlns:a16="http://schemas.microsoft.com/office/drawing/2014/main" xmlns="" id="{7993C93D-2E74-4E30-82C2-BDAAE482C44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2C47826-518D-474E-A712-042CD9C40AC8}" type="slidenum">
              <a:rPr kumimoji="0" lang="ar-SA" altLang="en-US" sz="900" b="0" i="0" u="none" strike="noStrike" kern="1200" cap="none" spc="0" normalizeH="0" baseline="0" noProof="0">
                <a:ln>
                  <a:noFill/>
                </a:ln>
                <a:solidFill>
                  <a:srgbClr val="898989"/>
                </a:solidFill>
                <a:effectLst/>
                <a:uLnTx/>
                <a:uFillTx/>
                <a:latin typeface="Tahoma" panose="020B060403050404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altLang="en-US" sz="900" b="0" i="0" u="none" strike="noStrike" kern="1200" cap="none" spc="0" normalizeH="0" baseline="0" noProof="0">
              <a:ln>
                <a:noFill/>
              </a:ln>
              <a:solidFill>
                <a:srgbClr val="898989"/>
              </a:solidFill>
              <a:effectLst/>
              <a:uLnTx/>
              <a:uFillTx/>
              <a:latin typeface="Tahoma" panose="020B0604030504040204" pitchFamily="34" charset="0"/>
              <a:ea typeface="+mn-ea"/>
              <a:cs typeface="Arial" panose="020B0604020202020204" pitchFamily="34" charset="0"/>
            </a:endParaRPr>
          </a:p>
        </p:txBody>
      </p:sp>
      <p:pic>
        <p:nvPicPr>
          <p:cNvPr id="16" name="Picture 15" descr="A close up of a logo&#10;&#10;Description automatically generated">
            <a:extLst>
              <a:ext uri="{FF2B5EF4-FFF2-40B4-BE49-F238E27FC236}">
                <a16:creationId xmlns:a16="http://schemas.microsoft.com/office/drawing/2014/main" xmlns="" id="{35CE3B85-975D-41C4-B069-A346897F1F35}"/>
              </a:ext>
            </a:extLst>
          </p:cNvPr>
          <p:cNvPicPr>
            <a:picLocks noChangeAspect="1"/>
          </p:cNvPicPr>
          <p:nvPr/>
        </p:nvPicPr>
        <p:blipFill>
          <a:blip r:embed="rId5"/>
          <a:stretch>
            <a:fillRect/>
          </a:stretch>
        </p:blipFill>
        <p:spPr>
          <a:xfrm>
            <a:off x="0" y="6464389"/>
            <a:ext cx="12192000" cy="43895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xmlns="" id="{B6D9FEE3-CD8F-4348-B670-CEF4613E9A43}"/>
              </a:ext>
            </a:extLst>
          </p:cNvPr>
          <p:cNvSpPr>
            <a:spLocks noGrp="1" noChangeArrowheads="1"/>
          </p:cNvSpPr>
          <p:nvPr>
            <p:ph idx="1"/>
          </p:nvPr>
        </p:nvSpPr>
        <p:spPr>
          <a:xfrm>
            <a:off x="4618653" y="1412875"/>
            <a:ext cx="7052775" cy="5118554"/>
          </a:xfrm>
        </p:spPr>
        <p:txBody>
          <a:bodyPr/>
          <a:lstStyle/>
          <a:p>
            <a:pPr marL="457200" indent="-457200" algn="r" rtl="1" eaLnBrk="1" hangingPunct="1">
              <a:lnSpc>
                <a:spcPct val="80000"/>
              </a:lnSpc>
              <a:buFont typeface="Calibri Light" panose="020F0302020204030204" pitchFamily="34" charset="0"/>
              <a:buAutoNum type="arabicPeriod" startAt="2"/>
            </a:pPr>
            <a:r>
              <a:rPr lang="ar-SA" altLang="en-US" sz="2400" b="1" u="sng" dirty="0">
                <a:solidFill>
                  <a:srgbClr val="C00000"/>
                </a:solidFill>
                <a:latin typeface="Times New Roman" panose="02020603050405020304" pitchFamily="18" charset="0"/>
                <a:cs typeface="Times New Roman" panose="02020603050405020304" pitchFamily="18" charset="0"/>
              </a:rPr>
              <a:t>الطبقات الخارجية: </a:t>
            </a:r>
          </a:p>
          <a:p>
            <a:pPr marL="0" indent="0" algn="r" rtl="1" eaLnBrk="1" hangingPunct="1">
              <a:lnSpc>
                <a:spcPct val="80000"/>
              </a:lnSpc>
              <a:buNone/>
            </a:pPr>
            <a:endParaRPr lang="ar-SA" altLang="en-US" sz="2400" b="1" u="sng" dirty="0">
              <a:solidFill>
                <a:srgbClr val="C00000"/>
              </a:solidFill>
              <a:latin typeface="Times New Roman" panose="02020603050405020304" pitchFamily="18" charset="0"/>
              <a:cs typeface="Times New Roman" panose="02020603050405020304" pitchFamily="18" charset="0"/>
            </a:endParaRPr>
          </a:p>
          <a:p>
            <a:pPr marL="857250" lvl="1" indent="-457200" algn="r" rtl="1" eaLnBrk="1" hangingPunct="1">
              <a:lnSpc>
                <a:spcPct val="80000"/>
              </a:lnSpc>
              <a:buFont typeface="Calibri Light" panose="020F0302020204030204" pitchFamily="34" charset="0"/>
              <a:buAutoNum type="arabicPeriod"/>
            </a:pPr>
            <a:r>
              <a:rPr lang="ar-SA" altLang="en-US" sz="2400" b="1" u="sng" dirty="0">
                <a:solidFill>
                  <a:srgbClr val="0070C0"/>
                </a:solidFill>
                <a:latin typeface="Times New Roman" panose="02020603050405020304" pitchFamily="18" charset="0"/>
                <a:cs typeface="Times New Roman" panose="02020603050405020304" pitchFamily="18" charset="0"/>
              </a:rPr>
              <a:t>طبقة الفوتوسفير:</a:t>
            </a:r>
            <a:r>
              <a:rPr lang="ar-SA" altLang="en-US" sz="2400" dirty="0">
                <a:solidFill>
                  <a:srgbClr val="0070C0"/>
                </a:solidFill>
                <a:latin typeface="Times New Roman" panose="02020603050405020304" pitchFamily="18" charset="0"/>
                <a:cs typeface="Times New Roman" panose="02020603050405020304" pitchFamily="18" charset="0"/>
              </a:rPr>
              <a:t> </a:t>
            </a:r>
          </a:p>
          <a:p>
            <a:pPr marL="857250" lvl="1" indent="-457200" algn="r" rtl="1" eaLnBrk="1" hangingPunct="1">
              <a:lnSpc>
                <a:spcPct val="80000"/>
              </a:lnSpc>
            </a:pPr>
            <a:r>
              <a:rPr lang="ar-SA" altLang="en-US" sz="2400" dirty="0">
                <a:latin typeface="Times New Roman" panose="02020603050405020304" pitchFamily="18" charset="0"/>
                <a:cs typeface="Times New Roman" panose="02020603050405020304" pitchFamily="18" charset="0"/>
              </a:rPr>
              <a:t>تظهر الشمس للعين المجردة كأنها قرص لامع ذو حافة محددة ومنتظمة تُسمى هذه الطبقة المرئية بإسم الفوتوسفير والتي تعبر عن سطح الشمس حيث تحجب عنا رؤية الطبقات الداخلية.</a:t>
            </a:r>
          </a:p>
          <a:p>
            <a:pPr marL="857250" lvl="1" indent="-457200" algn="r" rtl="1" eaLnBrk="1" hangingPunct="1">
              <a:lnSpc>
                <a:spcPct val="80000"/>
              </a:lnSpc>
            </a:pPr>
            <a:endParaRPr lang="ar-SA" altLang="en-US" sz="2400" dirty="0">
              <a:latin typeface="Times New Roman" panose="02020603050405020304" pitchFamily="18" charset="0"/>
              <a:cs typeface="Times New Roman" panose="02020603050405020304" pitchFamily="18" charset="0"/>
            </a:endParaRPr>
          </a:p>
          <a:p>
            <a:pPr marL="857250" lvl="1" indent="-457200" algn="r" rtl="1" eaLnBrk="1" hangingPunct="1">
              <a:lnSpc>
                <a:spcPct val="80000"/>
              </a:lnSpc>
            </a:pPr>
            <a:r>
              <a:rPr lang="ar-SA" altLang="en-US" sz="2400" dirty="0">
                <a:latin typeface="Times New Roman" panose="02020603050405020304" pitchFamily="18" charset="0"/>
                <a:cs typeface="Times New Roman" panose="02020603050405020304" pitchFamily="18" charset="0"/>
              </a:rPr>
              <a:t>يتراوح سُمك هذه الطبقة ما بين 330 إلى 400 كم.</a:t>
            </a:r>
          </a:p>
          <a:p>
            <a:pPr marL="400050" lvl="1" indent="0" algn="r" rtl="1" eaLnBrk="1" hangingPunct="1">
              <a:lnSpc>
                <a:spcPct val="80000"/>
              </a:lnSpc>
              <a:buNone/>
            </a:pPr>
            <a:endParaRPr lang="ar-SA" altLang="en-US" sz="2400" dirty="0">
              <a:latin typeface="Times New Roman" panose="02020603050405020304" pitchFamily="18" charset="0"/>
              <a:cs typeface="Times New Roman" panose="02020603050405020304" pitchFamily="18" charset="0"/>
            </a:endParaRPr>
          </a:p>
          <a:p>
            <a:pPr marL="857250" lvl="1" indent="-457200" algn="r" rtl="1" eaLnBrk="1" hangingPunct="1">
              <a:lnSpc>
                <a:spcPct val="80000"/>
              </a:lnSpc>
            </a:pPr>
            <a:r>
              <a:rPr lang="ar-SA" altLang="en-US" sz="2400" dirty="0">
                <a:latin typeface="Times New Roman" panose="02020603050405020304" pitchFamily="18" charset="0"/>
                <a:cs typeface="Times New Roman" panose="02020603050405020304" pitchFamily="18" charset="0"/>
              </a:rPr>
              <a:t>تتراوح درجة حرارتها ما بين 6500 درجة مطلقة فوق منطقة الحمل إلى 4700 درجة مطلقة عند نهايتها أي عند بداية الكروموسفير.</a:t>
            </a:r>
          </a:p>
        </p:txBody>
      </p:sp>
      <p:sp>
        <p:nvSpPr>
          <p:cNvPr id="7" name="Title 1">
            <a:extLst>
              <a:ext uri="{FF2B5EF4-FFF2-40B4-BE49-F238E27FC236}">
                <a16:creationId xmlns:a16="http://schemas.microsoft.com/office/drawing/2014/main" xmlns="" id="{A342B55C-2551-452F-B193-6F4963E4556A}"/>
              </a:ext>
            </a:extLst>
          </p:cNvPr>
          <p:cNvSpPr>
            <a:spLocks noGrp="1"/>
          </p:cNvSpPr>
          <p:nvPr>
            <p:ph type="title"/>
          </p:nvPr>
        </p:nvSpPr>
        <p:spPr>
          <a:xfrm>
            <a:off x="289249" y="188913"/>
            <a:ext cx="11700588" cy="831850"/>
          </a:xfrm>
          <a:solidFill>
            <a:schemeClr val="accent3">
              <a:lumMod val="20000"/>
              <a:lumOff val="80000"/>
            </a:schemeClr>
          </a:solidFill>
        </p:spPr>
        <p:txBody>
          <a:bodyPr rtlCol="0">
            <a:normAutofit/>
          </a:bodyPr>
          <a:lstStyle/>
          <a:p>
            <a:pPr algn="ctr" eaLnBrk="1" fontAlgn="auto" hangingPunct="1">
              <a:spcAft>
                <a:spcPts val="0"/>
              </a:spcAft>
              <a:defRPr/>
            </a:pPr>
            <a:r>
              <a:rPr lang="ar-SA" sz="3600" dirty="0">
                <a:latin typeface="Times New Roman" pitchFamily="18" charset="0"/>
              </a:rPr>
              <a:t>طبقات الشمس</a:t>
            </a:r>
            <a:endParaRPr lang="en-US" sz="3600" dirty="0"/>
          </a:p>
        </p:txBody>
      </p:sp>
      <p:pic>
        <p:nvPicPr>
          <p:cNvPr id="17412" name="Picture 5" descr="Sun Diagram">
            <a:hlinkClick r:id="rId2"/>
            <a:extLst>
              <a:ext uri="{FF2B5EF4-FFF2-40B4-BE49-F238E27FC236}">
                <a16:creationId xmlns:a16="http://schemas.microsoft.com/office/drawing/2014/main" xmlns="" id="{6E9F28C0-9BC4-4C92-8D54-B64939145E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571" y="1412875"/>
            <a:ext cx="3217863" cy="321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Slide Number Placeholder 1">
            <a:extLst>
              <a:ext uri="{FF2B5EF4-FFF2-40B4-BE49-F238E27FC236}">
                <a16:creationId xmlns:a16="http://schemas.microsoft.com/office/drawing/2014/main" xmlns="" id="{1C9B3006-1545-4EC7-ACDE-E14FAD79AB8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FD00A2C-70F6-4DBB-A8DD-6C7F20AE4921}" type="slidenum">
              <a:rPr kumimoji="0" lang="ar-SA" altLang="en-US" sz="900" b="0" i="0" u="none" strike="noStrike" kern="1200" cap="none" spc="0" normalizeH="0" baseline="0" noProof="0">
                <a:ln>
                  <a:noFill/>
                </a:ln>
                <a:solidFill>
                  <a:srgbClr val="898989"/>
                </a:solidFill>
                <a:effectLst/>
                <a:uLnTx/>
                <a:uFillTx/>
                <a:latin typeface="Tahoma" panose="020B060403050404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altLang="en-US" sz="900" b="0" i="0" u="none" strike="noStrike" kern="1200" cap="none" spc="0" normalizeH="0" baseline="0" noProof="0">
              <a:ln>
                <a:noFill/>
              </a:ln>
              <a:solidFill>
                <a:srgbClr val="898989"/>
              </a:solidFill>
              <a:effectLst/>
              <a:uLnTx/>
              <a:uFillTx/>
              <a:latin typeface="Tahoma" panose="020B0604030504040204" pitchFamily="34" charset="0"/>
              <a:ea typeface="+mn-ea"/>
              <a:cs typeface="Arial" panose="020B0604020202020204" pitchFamily="34" charset="0"/>
            </a:endParaRPr>
          </a:p>
        </p:txBody>
      </p:sp>
      <p:pic>
        <p:nvPicPr>
          <p:cNvPr id="6" name="Picture 5" descr="A close up of a logo&#10;&#10;Description automatically generated">
            <a:extLst>
              <a:ext uri="{FF2B5EF4-FFF2-40B4-BE49-F238E27FC236}">
                <a16:creationId xmlns:a16="http://schemas.microsoft.com/office/drawing/2014/main" xmlns="" id="{49BAA117-3542-4498-9604-D1CBE37FAE81}"/>
              </a:ext>
            </a:extLst>
          </p:cNvPr>
          <p:cNvPicPr>
            <a:picLocks noChangeAspect="1"/>
          </p:cNvPicPr>
          <p:nvPr/>
        </p:nvPicPr>
        <p:blipFill>
          <a:blip r:embed="rId4"/>
          <a:stretch>
            <a:fillRect/>
          </a:stretch>
        </p:blipFill>
        <p:spPr>
          <a:xfrm>
            <a:off x="0" y="6230137"/>
            <a:ext cx="12192000" cy="43895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xmlns="" id="{D80CF7F1-977F-4739-A769-57058128F1F6}"/>
              </a:ext>
            </a:extLst>
          </p:cNvPr>
          <p:cNvSpPr>
            <a:spLocks noGrp="1" noChangeArrowheads="1"/>
          </p:cNvSpPr>
          <p:nvPr>
            <p:ph type="title"/>
          </p:nvPr>
        </p:nvSpPr>
        <p:spPr>
          <a:xfrm>
            <a:off x="223935" y="188914"/>
            <a:ext cx="11849877" cy="903287"/>
          </a:xfrm>
          <a:solidFill>
            <a:schemeClr val="accent3">
              <a:lumMod val="20000"/>
              <a:lumOff val="80000"/>
            </a:schemeClr>
          </a:solidFill>
        </p:spPr>
        <p:txBody>
          <a:bodyPr rtlCol="0">
            <a:normAutofit/>
          </a:bodyPr>
          <a:lstStyle/>
          <a:p>
            <a:pPr algn="ctr" eaLnBrk="1" fontAlgn="auto" hangingPunct="1">
              <a:spcAft>
                <a:spcPts val="0"/>
              </a:spcAft>
              <a:defRPr/>
            </a:pPr>
            <a:r>
              <a:rPr lang="ar-SA" sz="3600" dirty="0">
                <a:latin typeface="Times New Roman" pitchFamily="18" charset="0"/>
              </a:rPr>
              <a:t>طبقات الشمس</a:t>
            </a:r>
            <a:endParaRPr lang="en-US" sz="3600" dirty="0">
              <a:latin typeface="Times New Roman" pitchFamily="18" charset="0"/>
              <a:cs typeface="Times New Roman" pitchFamily="18" charset="0"/>
            </a:endParaRPr>
          </a:p>
        </p:txBody>
      </p:sp>
      <p:sp>
        <p:nvSpPr>
          <p:cNvPr id="120835" name="Rectangle 3">
            <a:extLst>
              <a:ext uri="{FF2B5EF4-FFF2-40B4-BE49-F238E27FC236}">
                <a16:creationId xmlns:a16="http://schemas.microsoft.com/office/drawing/2014/main" xmlns="" id="{350CF556-8F8A-470B-8F26-DE909DF68197}"/>
              </a:ext>
            </a:extLst>
          </p:cNvPr>
          <p:cNvSpPr>
            <a:spLocks noGrp="1" noChangeArrowheads="1"/>
          </p:cNvSpPr>
          <p:nvPr>
            <p:ph idx="1"/>
          </p:nvPr>
        </p:nvSpPr>
        <p:spPr>
          <a:xfrm>
            <a:off x="4049486" y="1350316"/>
            <a:ext cx="7613779" cy="4929187"/>
          </a:xfrm>
        </p:spPr>
        <p:txBody>
          <a:bodyPr rtlCol="0">
            <a:normAutofit/>
          </a:bodyPr>
          <a:lstStyle/>
          <a:p>
            <a:pPr marL="457200" indent="-457200" algn="r" rtl="1" eaLnBrk="1" fontAlgn="auto" hangingPunct="1">
              <a:spcAft>
                <a:spcPts val="0"/>
              </a:spcAft>
              <a:buFont typeface="+mj-lt"/>
              <a:buAutoNum type="arabicPeriod" startAt="2"/>
              <a:defRPr/>
            </a:pPr>
            <a:r>
              <a:rPr lang="ar-SA" sz="2400" b="1" u="sng" dirty="0">
                <a:solidFill>
                  <a:srgbClr val="C00000"/>
                </a:solidFill>
                <a:latin typeface="Times New Roman" pitchFamily="18" charset="0"/>
                <a:cs typeface="Times New Roman" pitchFamily="18" charset="0"/>
              </a:rPr>
              <a:t>الطبقات الخارجية: </a:t>
            </a:r>
          </a:p>
          <a:p>
            <a:pPr marL="0" indent="0" algn="r" rtl="1" eaLnBrk="1" fontAlgn="auto" hangingPunct="1">
              <a:spcAft>
                <a:spcPts val="0"/>
              </a:spcAft>
              <a:buNone/>
              <a:defRPr/>
            </a:pPr>
            <a:endParaRPr lang="ar-SA" sz="2400" u="sng" dirty="0">
              <a:solidFill>
                <a:srgbClr val="C00000"/>
              </a:solidFill>
              <a:latin typeface="Times New Roman" pitchFamily="18" charset="0"/>
              <a:cs typeface="Times New Roman" pitchFamily="18" charset="0"/>
            </a:endParaRPr>
          </a:p>
          <a:p>
            <a:pPr marL="857250" lvl="1" indent="-457200" algn="r" rtl="1" eaLnBrk="1" fontAlgn="auto" hangingPunct="1">
              <a:spcAft>
                <a:spcPts val="0"/>
              </a:spcAft>
              <a:buFont typeface="+mj-lt"/>
              <a:buAutoNum type="arabicPeriod" startAt="2"/>
              <a:defRPr/>
            </a:pPr>
            <a:r>
              <a:rPr lang="ar-SA" sz="2400" b="1" u="sng" dirty="0">
                <a:solidFill>
                  <a:srgbClr val="0070C0"/>
                </a:solidFill>
                <a:latin typeface="Times New Roman" pitchFamily="18" charset="0"/>
                <a:cs typeface="Times New Roman" pitchFamily="18" charset="0"/>
              </a:rPr>
              <a:t>طبقة الكروموسفير:</a:t>
            </a:r>
            <a:r>
              <a:rPr lang="ar-SA" sz="2400" b="1" dirty="0">
                <a:solidFill>
                  <a:srgbClr val="0070C0"/>
                </a:solidFill>
                <a:latin typeface="Times New Roman" pitchFamily="18" charset="0"/>
                <a:cs typeface="Times New Roman" pitchFamily="18" charset="0"/>
              </a:rPr>
              <a:t> </a:t>
            </a:r>
          </a:p>
          <a:p>
            <a:pPr marL="742950" lvl="1" indent="-342900" algn="r" rtl="1" eaLnBrk="1" fontAlgn="auto" hangingPunct="1">
              <a:spcAft>
                <a:spcPts val="0"/>
              </a:spcAft>
              <a:defRPr/>
            </a:pPr>
            <a:r>
              <a:rPr lang="ar-SA" sz="2400" dirty="0">
                <a:latin typeface="Times New Roman" pitchFamily="18" charset="0"/>
                <a:cs typeface="Times New Roman" pitchFamily="18" charset="0"/>
              </a:rPr>
              <a:t>منها تُشع كل طاقة الشمس إلى الفضاء. </a:t>
            </a:r>
          </a:p>
          <a:p>
            <a:pPr marL="857250" lvl="1" indent="-457200" algn="r" rtl="1" eaLnBrk="1" fontAlgn="auto" hangingPunct="1">
              <a:spcAft>
                <a:spcPts val="0"/>
              </a:spcAft>
              <a:defRPr/>
            </a:pPr>
            <a:r>
              <a:rPr lang="ar-SA" sz="2400" dirty="0">
                <a:latin typeface="Times New Roman" pitchFamily="18" charset="0"/>
                <a:cs typeface="Times New Roman" pitchFamily="18" charset="0"/>
              </a:rPr>
              <a:t>تلي الأجزاء العليا من الفوتوسفير وهى بسمك 2000 كم. لا يمكن رؤية طبقة الكروموسفير إلا لعدة دقائق عند حدوث الكسوف الكلي للشمس ويكون لونها مائلاً إلى الاحمرار. </a:t>
            </a:r>
          </a:p>
          <a:p>
            <a:pPr algn="r" rtl="1" eaLnBrk="1" fontAlgn="auto" hangingPunct="1">
              <a:spcAft>
                <a:spcPts val="0"/>
              </a:spcAft>
              <a:defRPr/>
            </a:pPr>
            <a:endParaRPr lang="en-US" sz="2400" dirty="0"/>
          </a:p>
        </p:txBody>
      </p:sp>
      <p:pic>
        <p:nvPicPr>
          <p:cNvPr id="18436" name="Picture 1">
            <a:extLst>
              <a:ext uri="{FF2B5EF4-FFF2-40B4-BE49-F238E27FC236}">
                <a16:creationId xmlns:a16="http://schemas.microsoft.com/office/drawing/2014/main" xmlns="" id="{F626D38F-B23F-4953-AE4F-769FBFE8F1D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8496" y="4651375"/>
            <a:ext cx="3217863"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Sun Diagram">
            <a:hlinkClick r:id="rId3"/>
            <a:extLst>
              <a:ext uri="{FF2B5EF4-FFF2-40B4-BE49-F238E27FC236}">
                <a16:creationId xmlns:a16="http://schemas.microsoft.com/office/drawing/2014/main" xmlns="" id="{EAC9E43D-9EB0-448D-890C-C6DEB63630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496" y="1177132"/>
            <a:ext cx="3217863"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Slide Number Placeholder 1">
            <a:extLst>
              <a:ext uri="{FF2B5EF4-FFF2-40B4-BE49-F238E27FC236}">
                <a16:creationId xmlns:a16="http://schemas.microsoft.com/office/drawing/2014/main" xmlns="" id="{B900624D-A449-4B2C-BBA1-5499619F14D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BE55961-3B80-43CB-B8A7-27C4D7092C18}" type="slidenum">
              <a:rPr kumimoji="0" lang="ar-SA" altLang="en-US" sz="900" b="0" i="0" u="none" strike="noStrike" kern="1200" cap="none" spc="0" normalizeH="0" baseline="0" noProof="0">
                <a:ln>
                  <a:noFill/>
                </a:ln>
                <a:solidFill>
                  <a:srgbClr val="898989"/>
                </a:solidFill>
                <a:effectLst/>
                <a:uLnTx/>
                <a:uFillTx/>
                <a:latin typeface="Tahoma" panose="020B060403050404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altLang="en-US" sz="900" b="0" i="0" u="none" strike="noStrike" kern="1200" cap="none" spc="0" normalizeH="0" baseline="0" noProof="0">
              <a:ln>
                <a:noFill/>
              </a:ln>
              <a:solidFill>
                <a:srgbClr val="898989"/>
              </a:solidFill>
              <a:effectLst/>
              <a:uLnTx/>
              <a:uFillTx/>
              <a:latin typeface="Tahoma" panose="020B0604030504040204" pitchFamily="34" charset="0"/>
              <a:ea typeface="+mn-ea"/>
              <a:cs typeface="Arial" panose="020B0604020202020204" pitchFamily="34" charset="0"/>
            </a:endParaRPr>
          </a:p>
        </p:txBody>
      </p:sp>
      <p:pic>
        <p:nvPicPr>
          <p:cNvPr id="7" name="Picture 6" descr="A close up of a logo&#10;&#10;Description automatically generated">
            <a:extLst>
              <a:ext uri="{FF2B5EF4-FFF2-40B4-BE49-F238E27FC236}">
                <a16:creationId xmlns:a16="http://schemas.microsoft.com/office/drawing/2014/main" xmlns="" id="{71EA0F23-6163-4B4D-9F63-5F76375B630B}"/>
              </a:ext>
            </a:extLst>
          </p:cNvPr>
          <p:cNvPicPr>
            <a:picLocks noChangeAspect="1"/>
          </p:cNvPicPr>
          <p:nvPr/>
        </p:nvPicPr>
        <p:blipFill>
          <a:blip r:embed="rId5"/>
          <a:stretch>
            <a:fillRect/>
          </a:stretch>
        </p:blipFill>
        <p:spPr>
          <a:xfrm>
            <a:off x="0" y="6488771"/>
            <a:ext cx="12192000" cy="43895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xmlns="" id="{08CB59E3-2F3B-4C77-ACE7-AB1A80DE67E2}"/>
              </a:ext>
            </a:extLst>
          </p:cNvPr>
          <p:cNvSpPr>
            <a:spLocks noGrp="1" noChangeArrowheads="1"/>
          </p:cNvSpPr>
          <p:nvPr>
            <p:ph type="title"/>
          </p:nvPr>
        </p:nvSpPr>
        <p:spPr>
          <a:xfrm>
            <a:off x="235973" y="219075"/>
            <a:ext cx="11749549" cy="546100"/>
          </a:xfrm>
          <a:solidFill>
            <a:schemeClr val="accent3">
              <a:lumMod val="20000"/>
              <a:lumOff val="80000"/>
            </a:schemeClr>
          </a:solidFill>
        </p:spPr>
        <p:txBody>
          <a:bodyPr rtlCol="0">
            <a:normAutofit/>
          </a:bodyPr>
          <a:lstStyle/>
          <a:p>
            <a:pPr algn="ctr" eaLnBrk="1" fontAlgn="auto" hangingPunct="1">
              <a:spcAft>
                <a:spcPts val="0"/>
              </a:spcAft>
              <a:defRPr/>
            </a:pPr>
            <a:r>
              <a:rPr lang="ar-SA" dirty="0">
                <a:latin typeface="Times New Roman" pitchFamily="18" charset="0"/>
              </a:rPr>
              <a:t>طبقات الشمس</a:t>
            </a:r>
            <a:endParaRPr lang="en-US" dirty="0">
              <a:latin typeface="Times New Roman" pitchFamily="18" charset="0"/>
              <a:cs typeface="Times New Roman" pitchFamily="18" charset="0"/>
            </a:endParaRPr>
          </a:p>
        </p:txBody>
      </p:sp>
      <p:sp>
        <p:nvSpPr>
          <p:cNvPr id="121859" name="Rectangle 3">
            <a:extLst>
              <a:ext uri="{FF2B5EF4-FFF2-40B4-BE49-F238E27FC236}">
                <a16:creationId xmlns:a16="http://schemas.microsoft.com/office/drawing/2014/main" xmlns="" id="{375B88F1-46D7-449B-B263-8E6693B9539D}"/>
              </a:ext>
            </a:extLst>
          </p:cNvPr>
          <p:cNvSpPr>
            <a:spLocks noGrp="1" noChangeArrowheads="1"/>
          </p:cNvSpPr>
          <p:nvPr>
            <p:ph idx="1"/>
          </p:nvPr>
        </p:nvSpPr>
        <p:spPr>
          <a:xfrm>
            <a:off x="4090220" y="935127"/>
            <a:ext cx="7895302" cy="4530725"/>
          </a:xfrm>
        </p:spPr>
        <p:txBody>
          <a:bodyPr rtlCol="0">
            <a:normAutofit/>
          </a:bodyPr>
          <a:lstStyle/>
          <a:p>
            <a:pPr marL="857250" lvl="1" indent="-457200" algn="r" rtl="1" eaLnBrk="1" fontAlgn="auto" hangingPunct="1">
              <a:lnSpc>
                <a:spcPct val="80000"/>
              </a:lnSpc>
              <a:spcAft>
                <a:spcPts val="0"/>
              </a:spcAft>
              <a:buFont typeface="+mj-lt"/>
              <a:buAutoNum type="arabicPeriod" startAt="2"/>
              <a:defRPr/>
            </a:pPr>
            <a:r>
              <a:rPr lang="ar-SA" sz="2400" b="1" u="sng" dirty="0">
                <a:solidFill>
                  <a:srgbClr val="C00000"/>
                </a:solidFill>
                <a:latin typeface="Times New Roman" pitchFamily="18" charset="0"/>
                <a:cs typeface="Times New Roman" pitchFamily="18" charset="0"/>
              </a:rPr>
              <a:t>الطبقات الخارجية: </a:t>
            </a:r>
          </a:p>
          <a:p>
            <a:pPr marL="400050" lvl="1" indent="0" algn="r" rtl="1" eaLnBrk="1" fontAlgn="auto" hangingPunct="1">
              <a:lnSpc>
                <a:spcPct val="80000"/>
              </a:lnSpc>
              <a:spcAft>
                <a:spcPts val="0"/>
              </a:spcAft>
              <a:buNone/>
              <a:defRPr/>
            </a:pPr>
            <a:endParaRPr lang="ar-SA" sz="2400" u="sng" dirty="0">
              <a:solidFill>
                <a:srgbClr val="C00000"/>
              </a:solidFill>
              <a:latin typeface="Times New Roman" pitchFamily="18" charset="0"/>
              <a:cs typeface="Times New Roman" pitchFamily="18" charset="0"/>
            </a:endParaRPr>
          </a:p>
          <a:p>
            <a:pPr marL="1257300" lvl="2" indent="-457200" algn="r" rtl="1" eaLnBrk="1" fontAlgn="auto" hangingPunct="1">
              <a:lnSpc>
                <a:spcPct val="80000"/>
              </a:lnSpc>
              <a:spcAft>
                <a:spcPts val="0"/>
              </a:spcAft>
              <a:buFont typeface="+mj-lt"/>
              <a:buAutoNum type="arabicPeriod" startAt="3"/>
              <a:defRPr/>
            </a:pPr>
            <a:r>
              <a:rPr lang="ar-SA" sz="2000" b="1" u="sng" dirty="0">
                <a:solidFill>
                  <a:srgbClr val="0070C0"/>
                </a:solidFill>
                <a:latin typeface="Times New Roman" pitchFamily="18" charset="0"/>
                <a:cs typeface="Times New Roman" pitchFamily="18" charset="0"/>
              </a:rPr>
              <a:t>طبقة الكرونا:</a:t>
            </a:r>
            <a:r>
              <a:rPr lang="ar-SA" sz="2000" dirty="0">
                <a:solidFill>
                  <a:srgbClr val="0070C0"/>
                </a:solidFill>
                <a:latin typeface="Times New Roman" pitchFamily="18" charset="0"/>
                <a:cs typeface="Times New Roman" pitchFamily="18" charset="0"/>
              </a:rPr>
              <a:t>  </a:t>
            </a:r>
          </a:p>
          <a:p>
            <a:pPr marL="1143000" lvl="2" indent="-342900" algn="r" rtl="1" eaLnBrk="1" fontAlgn="auto" hangingPunct="1">
              <a:lnSpc>
                <a:spcPct val="80000"/>
              </a:lnSpc>
              <a:spcAft>
                <a:spcPts val="0"/>
              </a:spcAft>
              <a:defRPr/>
            </a:pPr>
            <a:r>
              <a:rPr lang="ar-SA" sz="2000" dirty="0">
                <a:latin typeface="Times New Roman" pitchFamily="18" charset="0"/>
                <a:cs typeface="Times New Roman" pitchFamily="18" charset="0"/>
              </a:rPr>
              <a:t>هي آخر طبقات الشمس وهي طبقة متأينة لونها أبيض فضي، وتمتد عموماً بحدود مليون كم وأكثر عن سطح الشمس. </a:t>
            </a:r>
          </a:p>
          <a:p>
            <a:pPr marL="1143000" lvl="2" indent="-342900" algn="r" rtl="1" eaLnBrk="1" fontAlgn="auto" hangingPunct="1">
              <a:lnSpc>
                <a:spcPct val="80000"/>
              </a:lnSpc>
              <a:spcAft>
                <a:spcPts val="0"/>
              </a:spcAft>
              <a:defRPr/>
            </a:pPr>
            <a:r>
              <a:rPr lang="ar-SA" sz="2000" dirty="0">
                <a:latin typeface="Times New Roman" pitchFamily="18" charset="0"/>
                <a:cs typeface="Times New Roman" pitchFamily="18" charset="0"/>
              </a:rPr>
              <a:t>وتصل حرارتها المتوسطة إلى حوالي مليوني درجة مطلقة وكثافتها ضئيلة جداً. </a:t>
            </a:r>
          </a:p>
          <a:p>
            <a:pPr marL="1143000" lvl="2" indent="-342900" algn="r" rtl="1" eaLnBrk="1" fontAlgn="auto" hangingPunct="1">
              <a:lnSpc>
                <a:spcPct val="80000"/>
              </a:lnSpc>
              <a:spcAft>
                <a:spcPts val="0"/>
              </a:spcAft>
              <a:defRPr/>
            </a:pPr>
            <a:r>
              <a:rPr lang="ar-SA" sz="2000" dirty="0">
                <a:latin typeface="Times New Roman" pitchFamily="18" charset="0"/>
                <a:cs typeface="Times New Roman" pitchFamily="18" charset="0"/>
              </a:rPr>
              <a:t>يمكن رؤية الكرونا أثناء الكسوف الكلي للشمس على شكل هالة محيطة بقرص الشمس. </a:t>
            </a:r>
          </a:p>
          <a:p>
            <a:pPr lvl="2" algn="r" rtl="1" eaLnBrk="1" fontAlgn="auto" hangingPunct="1">
              <a:lnSpc>
                <a:spcPct val="80000"/>
              </a:lnSpc>
              <a:spcAft>
                <a:spcPts val="0"/>
              </a:spcAft>
              <a:defRPr/>
            </a:pPr>
            <a:r>
              <a:rPr lang="ar-SA" sz="2000" dirty="0">
                <a:latin typeface="Times New Roman" pitchFamily="18" charset="0"/>
                <a:cs typeface="Times New Roman" pitchFamily="18" charset="0"/>
              </a:rPr>
              <a:t>تكون لامعة بسبب تشتت إضاءة الفوتوسفير عليها.</a:t>
            </a:r>
          </a:p>
          <a:p>
            <a:pPr marL="685800" lvl="2" indent="0" algn="r" rtl="1" eaLnBrk="1" fontAlgn="auto" hangingPunct="1">
              <a:lnSpc>
                <a:spcPct val="80000"/>
              </a:lnSpc>
              <a:spcAft>
                <a:spcPts val="0"/>
              </a:spcAft>
              <a:buNone/>
              <a:defRPr/>
            </a:pPr>
            <a:endParaRPr lang="ar-SA" sz="2000" dirty="0">
              <a:latin typeface="Times New Roman" pitchFamily="18" charset="0"/>
              <a:cs typeface="Times New Roman" pitchFamily="18" charset="0"/>
            </a:endParaRPr>
          </a:p>
          <a:p>
            <a:pPr lvl="2" algn="r" rtl="1" eaLnBrk="1" fontAlgn="auto" hangingPunct="1">
              <a:lnSpc>
                <a:spcPct val="80000"/>
              </a:lnSpc>
              <a:spcAft>
                <a:spcPts val="0"/>
              </a:spcAft>
              <a:defRPr/>
            </a:pPr>
            <a:r>
              <a:rPr lang="ar-SA" sz="2000" dirty="0">
                <a:latin typeface="Times New Roman" pitchFamily="18" charset="0"/>
                <a:cs typeface="Times New Roman" pitchFamily="18" charset="0"/>
              </a:rPr>
              <a:t> الكرونا ليس لها شكل محدد بل يعتمد على حالة النشاط الشمسي فإذا كانت الشمس في حالة نشاط قوي فإن هذه الهالة تكون محيطة بقرص الشمس بشكل دائري أما إذا كانت الشمس هادئة فتكون الهالة متمركزة عند الاستواء الشمسي بشكل يميل إلى الاستطالة. </a:t>
            </a:r>
            <a:endParaRPr lang="en-US" sz="2000" dirty="0">
              <a:latin typeface="Times New Roman" pitchFamily="18" charset="0"/>
              <a:cs typeface="Times New Roman" pitchFamily="18" charset="0"/>
            </a:endParaRPr>
          </a:p>
        </p:txBody>
      </p:sp>
      <p:pic>
        <p:nvPicPr>
          <p:cNvPr id="19460" name="Picture 6" descr="ANd9GcQt51kDCCNKW99tNurYTEr3lBDwnKYImBtGfCjsY4f6gLEB3Ge54Tfhy7k">
            <a:hlinkClick r:id="rId2"/>
            <a:extLst>
              <a:ext uri="{FF2B5EF4-FFF2-40B4-BE49-F238E27FC236}">
                <a16:creationId xmlns:a16="http://schemas.microsoft.com/office/drawing/2014/main" xmlns="" id="{C2037162-E0F3-4504-A0C0-9827E420D8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257" y="4246563"/>
            <a:ext cx="3217862"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Sun Diagram">
            <a:hlinkClick r:id="rId4"/>
            <a:extLst>
              <a:ext uri="{FF2B5EF4-FFF2-40B4-BE49-F238E27FC236}">
                <a16:creationId xmlns:a16="http://schemas.microsoft.com/office/drawing/2014/main" xmlns="" id="{E1A11604-0530-433D-AF03-9CA3EAAC27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257" y="812799"/>
            <a:ext cx="3217862"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Slide Number Placeholder 1">
            <a:extLst>
              <a:ext uri="{FF2B5EF4-FFF2-40B4-BE49-F238E27FC236}">
                <a16:creationId xmlns:a16="http://schemas.microsoft.com/office/drawing/2014/main" xmlns="" id="{5F8BF766-6E03-4785-B696-38AE4F51E29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4BCED8E-A61E-4993-99D4-16ED7274EFB1}" type="slidenum">
              <a:rPr kumimoji="0" lang="ar-SA" altLang="en-US" sz="900" b="0" i="0" u="none" strike="noStrike" kern="1200" cap="none" spc="0" normalizeH="0" baseline="0" noProof="0">
                <a:ln>
                  <a:noFill/>
                </a:ln>
                <a:solidFill>
                  <a:srgbClr val="898989"/>
                </a:solidFill>
                <a:effectLst/>
                <a:uLnTx/>
                <a:uFillTx/>
                <a:latin typeface="Tahoma" panose="020B060403050404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altLang="en-US" sz="900" b="0" i="0" u="none" strike="noStrike" kern="1200" cap="none" spc="0" normalizeH="0" baseline="0" noProof="0">
              <a:ln>
                <a:noFill/>
              </a:ln>
              <a:solidFill>
                <a:srgbClr val="898989"/>
              </a:solidFill>
              <a:effectLst/>
              <a:uLnTx/>
              <a:uFillTx/>
              <a:latin typeface="Tahoma" panose="020B0604030504040204" pitchFamily="34" charset="0"/>
              <a:ea typeface="+mn-ea"/>
              <a:cs typeface="Arial" panose="020B0604020202020204" pitchFamily="34" charset="0"/>
            </a:endParaRPr>
          </a:p>
        </p:txBody>
      </p:sp>
      <p:pic>
        <p:nvPicPr>
          <p:cNvPr id="7" name="Picture 6" descr="A close up of a logo&#10;&#10;Description automatically generated">
            <a:extLst>
              <a:ext uri="{FF2B5EF4-FFF2-40B4-BE49-F238E27FC236}">
                <a16:creationId xmlns:a16="http://schemas.microsoft.com/office/drawing/2014/main" xmlns="" id="{1B7E0F54-6A47-4082-B706-DD761CB71CA5}"/>
              </a:ext>
            </a:extLst>
          </p:cNvPr>
          <p:cNvPicPr>
            <a:picLocks noChangeAspect="1"/>
          </p:cNvPicPr>
          <p:nvPr/>
        </p:nvPicPr>
        <p:blipFill>
          <a:blip r:embed="rId6"/>
          <a:stretch>
            <a:fillRect/>
          </a:stretch>
        </p:blipFill>
        <p:spPr>
          <a:xfrm>
            <a:off x="0" y="6464389"/>
            <a:ext cx="12192000" cy="43895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xmlns="" id="{72257994-BD97-4691-8B89-198A6D2BAB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918509"/>
            <a:ext cx="12192000" cy="193949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2">
            <a:extLst>
              <a:ext uri="{FF2B5EF4-FFF2-40B4-BE49-F238E27FC236}">
                <a16:creationId xmlns:a16="http://schemas.microsoft.com/office/drawing/2014/main" xmlns="" id="{D226C8BA-1A05-4EDF-BC4D-94BCF97DE8A9}"/>
              </a:ext>
            </a:extLst>
          </p:cNvPr>
          <p:cNvSpPr>
            <a:spLocks noGrp="1" noChangeArrowheads="1"/>
          </p:cNvSpPr>
          <p:nvPr>
            <p:ph type="title"/>
          </p:nvPr>
        </p:nvSpPr>
        <p:spPr>
          <a:xfrm>
            <a:off x="1600200" y="4269282"/>
            <a:ext cx="8991600" cy="1264762"/>
          </a:xfrm>
          <a:solidFill>
            <a:srgbClr val="FFFFFF"/>
          </a:solidFill>
          <a:ln w="38100">
            <a:solidFill>
              <a:srgbClr val="404040"/>
            </a:solidFill>
            <a:miter lim="800000"/>
          </a:ln>
        </p:spPr>
        <p:txBody>
          <a:bodyPr vert="horz" lIns="91440" tIns="45720" rIns="91440" bIns="45720" rtlCol="0" anchor="ctr">
            <a:normAutofit/>
          </a:bodyPr>
          <a:lstStyle/>
          <a:p>
            <a:pPr algn="ctr" defTabSz="914400" eaLnBrk="1" fontAlgn="auto" hangingPunct="1">
              <a:spcAft>
                <a:spcPts val="0"/>
              </a:spcAft>
              <a:defRPr/>
            </a:pPr>
            <a:r>
              <a:rPr lang="en-US" sz="4000">
                <a:solidFill>
                  <a:srgbClr val="404040"/>
                </a:solidFill>
              </a:rPr>
              <a:t>طبقات الشمس</a:t>
            </a:r>
          </a:p>
        </p:txBody>
      </p:sp>
      <p:pic>
        <p:nvPicPr>
          <p:cNvPr id="20483" name="Picture 6" descr="http://www.smsec.com/ar/encyc/astronomy/images/sunlyer.gif">
            <a:extLst>
              <a:ext uri="{FF2B5EF4-FFF2-40B4-BE49-F238E27FC236}">
                <a16:creationId xmlns:a16="http://schemas.microsoft.com/office/drawing/2014/main" xmlns="" id="{21CBA998-BCC4-41CB-93F2-587BD85A79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6037" y="468977"/>
            <a:ext cx="3686527" cy="3539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2" name="Picture 6" descr="http://nmp.nasa.gov/st5/IMAGES/SunDiagramNASA.jpg">
            <a:extLst>
              <a:ext uri="{FF2B5EF4-FFF2-40B4-BE49-F238E27FC236}">
                <a16:creationId xmlns:a16="http://schemas.microsoft.com/office/drawing/2014/main" xmlns="" id="{80D6FCB3-29FD-452B-B430-0BB5C636346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624404" y="468977"/>
            <a:ext cx="4581315" cy="3539066"/>
          </a:xfrm>
          <a:prstGeom prst="rect">
            <a:avLst/>
          </a:prstGeom>
          <a:noFill/>
        </p:spPr>
      </p:pic>
      <p:sp>
        <p:nvSpPr>
          <p:cNvPr id="20485" name="Slide Number Placeholder 1">
            <a:extLst>
              <a:ext uri="{FF2B5EF4-FFF2-40B4-BE49-F238E27FC236}">
                <a16:creationId xmlns:a16="http://schemas.microsoft.com/office/drawing/2014/main" xmlns="" id="{C85205E5-B5E7-4859-9D20-76399CF7F630}"/>
              </a:ext>
            </a:extLst>
          </p:cNvPr>
          <p:cNvSpPr>
            <a:spLocks noGrp="1"/>
          </p:cNvSpPr>
          <p:nvPr>
            <p:ph type="sldNum" sz="quarter" idx="12"/>
          </p:nvPr>
        </p:nvSpPr>
        <p:spPr bwMode="auto">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ts val="600"/>
              </a:spcAft>
              <a:buClrTx/>
              <a:buSzTx/>
              <a:buFontTx/>
              <a:buNone/>
              <a:tabLst/>
              <a:defRPr/>
            </a:pPr>
            <a:fld id="{4519564F-488C-478C-A592-4BCDEBF58CC0}" type="slidenum">
              <a:rPr kumimoji="0" lang="en-US" altLang="en-US" sz="1200" b="0" i="0" u="none" strike="noStrike" kern="1200" cap="none" spc="0" normalizeH="0" baseline="0" noProof="0">
                <a:ln>
                  <a:noFill/>
                </a:ln>
                <a:solidFill>
                  <a:prstClr val="white">
                    <a:tint val="75000"/>
                    <a:alpha val="80000"/>
                  </a:prstClr>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ts val="600"/>
                </a:spcAft>
                <a:buClrTx/>
                <a:buSzTx/>
                <a:buFontTx/>
                <a:buNone/>
                <a:tabLst/>
                <a:defRPr/>
              </a:pPr>
              <a:t>35</a:t>
            </a:fld>
            <a:endParaRPr kumimoji="0" lang="en-US" altLang="en-US" sz="1200" b="0" i="0" u="none" strike="noStrike" kern="1200" cap="none" spc="0" normalizeH="0" baseline="0" noProof="0">
              <a:ln>
                <a:noFill/>
              </a:ln>
              <a:solidFill>
                <a:prstClr val="white">
                  <a:tint val="75000"/>
                  <a:alpha val="80000"/>
                </a:prstClr>
              </a:solidFill>
              <a:effectLst/>
              <a:uLnTx/>
              <a:uFillTx/>
              <a:latin typeface="Calibri"/>
              <a:ea typeface="+mn-ea"/>
              <a:cs typeface="Arial" panose="020B0604020202020204" pitchFamily="34" charset="0"/>
            </a:endParaRPr>
          </a:p>
        </p:txBody>
      </p:sp>
      <p:pic>
        <p:nvPicPr>
          <p:cNvPr id="7" name="Picture 6" descr="A close up of a logo&#10;&#10;Description automatically generated">
            <a:extLst>
              <a:ext uri="{FF2B5EF4-FFF2-40B4-BE49-F238E27FC236}">
                <a16:creationId xmlns:a16="http://schemas.microsoft.com/office/drawing/2014/main" xmlns="" id="{B874CBFC-0BB7-4367-8F36-26446FCB250A}"/>
              </a:ext>
            </a:extLst>
          </p:cNvPr>
          <p:cNvPicPr>
            <a:picLocks noChangeAspect="1"/>
          </p:cNvPicPr>
          <p:nvPr/>
        </p:nvPicPr>
        <p:blipFill>
          <a:blip r:embed="rId4"/>
          <a:stretch>
            <a:fillRect/>
          </a:stretch>
        </p:blipFill>
        <p:spPr>
          <a:xfrm>
            <a:off x="0" y="6464389"/>
            <a:ext cx="12192000" cy="43895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xmlns="" id="{752E6EAF-5C4C-4CA0-A1C4-FDFABDAD6810}"/>
              </a:ext>
            </a:extLst>
          </p:cNvPr>
          <p:cNvSpPr>
            <a:spLocks noGrp="1" noChangeArrowheads="1"/>
          </p:cNvSpPr>
          <p:nvPr>
            <p:ph type="title"/>
          </p:nvPr>
        </p:nvSpPr>
        <p:spPr>
          <a:xfrm>
            <a:off x="838200" y="365125"/>
            <a:ext cx="10515600" cy="1325563"/>
          </a:xfrm>
        </p:spPr>
        <p:txBody>
          <a:bodyPr rtlCol="0">
            <a:normAutofit/>
          </a:bodyPr>
          <a:lstStyle/>
          <a:p>
            <a:pPr algn="ctr" eaLnBrk="1" fontAlgn="auto" hangingPunct="1">
              <a:spcAft>
                <a:spcPts val="0"/>
              </a:spcAft>
              <a:defRPr/>
            </a:pPr>
            <a:r>
              <a:rPr lang="ar-SA" sz="5400" b="1" dirty="0">
                <a:latin typeface="Times New Roman" pitchFamily="18" charset="0"/>
              </a:rPr>
              <a:t>الظواهر الشمسية  </a:t>
            </a:r>
            <a:endParaRPr lang="en-US" sz="5400" b="1" dirty="0">
              <a:latin typeface="Times New Roman" pitchFamily="18" charset="0"/>
              <a:cs typeface="Times New Roman" pitchFamily="18" charset="0"/>
            </a:endParaRPr>
          </a:p>
        </p:txBody>
      </p:sp>
      <p:sp>
        <p:nvSpPr>
          <p:cNvPr id="21508" name="Slide Number Placeholder 1">
            <a:extLst>
              <a:ext uri="{FF2B5EF4-FFF2-40B4-BE49-F238E27FC236}">
                <a16:creationId xmlns:a16="http://schemas.microsoft.com/office/drawing/2014/main" xmlns="" id="{971E4293-DA25-4398-ABBD-452A64F3E100}"/>
              </a:ext>
            </a:extLst>
          </p:cNvPr>
          <p:cNvSpPr>
            <a:spLocks noGrp="1"/>
          </p:cNvSpPr>
          <p:nvPr>
            <p:ph type="sldNum" sz="quarter" idx="12"/>
          </p:nvPr>
        </p:nvSpPr>
        <p:spPr bwMode="auto">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ts val="600"/>
              </a:spcAft>
              <a:buClrTx/>
              <a:buSzTx/>
              <a:buFontTx/>
              <a:buNone/>
              <a:tabLst/>
              <a:defRPr/>
            </a:pPr>
            <a:fld id="{5F6FAD7E-7BA4-42BE-AD44-FAD7DABCD520}" type="slidenum">
              <a:rPr kumimoji="0" lang="ar-SA" altLang="en-US" sz="9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ts val="600"/>
                </a:spcAft>
                <a:buClrTx/>
                <a:buSzTx/>
                <a:buFontTx/>
                <a:buNone/>
                <a:tabLst/>
                <a:defRPr/>
              </a:pPr>
              <a:t>36</a:t>
            </a:fld>
            <a:endParaRPr kumimoji="0" lang="en-US" altLang="en-US" sz="9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endParaRPr>
          </a:p>
        </p:txBody>
      </p:sp>
      <p:graphicFrame>
        <p:nvGraphicFramePr>
          <p:cNvPr id="23557" name="Rectangle 3">
            <a:extLst>
              <a:ext uri="{FF2B5EF4-FFF2-40B4-BE49-F238E27FC236}">
                <a16:creationId xmlns:a16="http://schemas.microsoft.com/office/drawing/2014/main" xmlns="" id="{7E2DFD26-D5DB-4654-ACB6-B58636D8550B}"/>
              </a:ext>
            </a:extLst>
          </p:cNvPr>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A close up of a logo&#10;&#10;Description automatically generated">
            <a:extLst>
              <a:ext uri="{FF2B5EF4-FFF2-40B4-BE49-F238E27FC236}">
                <a16:creationId xmlns:a16="http://schemas.microsoft.com/office/drawing/2014/main" xmlns="" id="{5EF600A2-8068-4C82-91FE-201AA8565D63}"/>
              </a:ext>
            </a:extLst>
          </p:cNvPr>
          <p:cNvPicPr>
            <a:picLocks noChangeAspect="1"/>
          </p:cNvPicPr>
          <p:nvPr/>
        </p:nvPicPr>
        <p:blipFill>
          <a:blip r:embed="rId7"/>
          <a:stretch>
            <a:fillRect/>
          </a:stretch>
        </p:blipFill>
        <p:spPr>
          <a:xfrm>
            <a:off x="0" y="6464389"/>
            <a:ext cx="12192000" cy="43895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xmlns="" id="{BBA32FA5-BD6E-40C8-878C-51793BFC4A7E}"/>
              </a:ext>
            </a:extLst>
          </p:cNvPr>
          <p:cNvSpPr>
            <a:spLocks noGrp="1" noChangeArrowheads="1"/>
          </p:cNvSpPr>
          <p:nvPr>
            <p:ph type="title"/>
          </p:nvPr>
        </p:nvSpPr>
        <p:spPr>
          <a:xfrm>
            <a:off x="245807" y="184150"/>
            <a:ext cx="11759380" cy="687388"/>
          </a:xfrm>
          <a:solidFill>
            <a:schemeClr val="accent3">
              <a:lumMod val="20000"/>
              <a:lumOff val="80000"/>
            </a:schemeClr>
          </a:solidFill>
        </p:spPr>
        <p:txBody>
          <a:bodyPr rtlCol="0">
            <a:normAutofit/>
          </a:bodyPr>
          <a:lstStyle/>
          <a:p>
            <a:pPr algn="ctr" eaLnBrk="1" fontAlgn="auto" hangingPunct="1">
              <a:spcAft>
                <a:spcPts val="0"/>
              </a:spcAft>
              <a:defRPr/>
            </a:pPr>
            <a:r>
              <a:rPr lang="ar-SA" dirty="0">
                <a:latin typeface="Times New Roman" pitchFamily="18" charset="0"/>
              </a:rPr>
              <a:t>الظواهر الشمسية المختلفة</a:t>
            </a:r>
            <a:endParaRPr lang="en-US" dirty="0">
              <a:latin typeface="Times New Roman" pitchFamily="18" charset="0"/>
              <a:cs typeface="Times New Roman" pitchFamily="18" charset="0"/>
            </a:endParaRPr>
          </a:p>
        </p:txBody>
      </p:sp>
      <p:sp>
        <p:nvSpPr>
          <p:cNvPr id="23555" name="Rectangle 3">
            <a:extLst>
              <a:ext uri="{FF2B5EF4-FFF2-40B4-BE49-F238E27FC236}">
                <a16:creationId xmlns:a16="http://schemas.microsoft.com/office/drawing/2014/main" xmlns="" id="{5535AEBB-A359-40DB-899F-8D90CD4EB096}"/>
              </a:ext>
            </a:extLst>
          </p:cNvPr>
          <p:cNvSpPr>
            <a:spLocks noGrp="1" noChangeArrowheads="1"/>
          </p:cNvSpPr>
          <p:nvPr>
            <p:ph idx="1"/>
          </p:nvPr>
        </p:nvSpPr>
        <p:spPr>
          <a:xfrm>
            <a:off x="4345858" y="1312836"/>
            <a:ext cx="7393858" cy="3686175"/>
          </a:xfrm>
        </p:spPr>
        <p:txBody>
          <a:bodyPr rtlCol="0">
            <a:normAutofit/>
          </a:bodyPr>
          <a:lstStyle/>
          <a:p>
            <a:pPr marL="514350" indent="-514350" algn="r" rtl="1" eaLnBrk="1" fontAlgn="auto" hangingPunct="1">
              <a:spcAft>
                <a:spcPts val="0"/>
              </a:spcAft>
              <a:buFont typeface="+mj-lt"/>
              <a:buAutoNum type="arabicPeriod"/>
              <a:defRPr/>
            </a:pPr>
            <a:r>
              <a:rPr lang="ar-SA" sz="2400" b="1" u="sng" dirty="0">
                <a:solidFill>
                  <a:srgbClr val="C00000"/>
                </a:solidFill>
                <a:latin typeface="Times New Roman" pitchFamily="18" charset="0"/>
                <a:cs typeface="Times New Roman" pitchFamily="18" charset="0"/>
              </a:rPr>
              <a:t>الحبيبات الشمسية:</a:t>
            </a:r>
            <a:r>
              <a:rPr lang="ar-SA" sz="2400" dirty="0">
                <a:solidFill>
                  <a:srgbClr val="C00000"/>
                </a:solidFill>
                <a:latin typeface="Times New Roman" pitchFamily="18" charset="0"/>
                <a:cs typeface="Times New Roman" pitchFamily="18" charset="0"/>
              </a:rPr>
              <a:t> </a:t>
            </a:r>
          </a:p>
          <a:p>
            <a:pPr marL="0" indent="0" algn="r" rtl="1" eaLnBrk="1" fontAlgn="auto" hangingPunct="1">
              <a:spcAft>
                <a:spcPts val="0"/>
              </a:spcAft>
              <a:buNone/>
              <a:defRPr/>
            </a:pPr>
            <a:endParaRPr lang="ar-SA" sz="2400" dirty="0">
              <a:solidFill>
                <a:srgbClr val="C00000"/>
              </a:solidFill>
              <a:latin typeface="Times New Roman" pitchFamily="18" charset="0"/>
              <a:cs typeface="Times New Roman" pitchFamily="18" charset="0"/>
            </a:endParaRPr>
          </a:p>
          <a:p>
            <a:pPr algn="r" rtl="1" eaLnBrk="1" fontAlgn="auto" hangingPunct="1">
              <a:spcAft>
                <a:spcPts val="0"/>
              </a:spcAft>
              <a:buFontTx/>
              <a:buChar char="-"/>
              <a:defRPr/>
            </a:pPr>
            <a:r>
              <a:rPr lang="ar-SA" sz="2400" dirty="0">
                <a:latin typeface="Times New Roman" pitchFamily="18" charset="0"/>
                <a:cs typeface="Times New Roman" pitchFamily="18" charset="0"/>
              </a:rPr>
              <a:t>هي عبارة عن مساحات لامعة ذات أطراف داكنة اللون غير منتظمة وذات أقطار مختلفة تتراوح بين 700 إلى 1000 كم ولها عمر قصير في حدود الدقائق. </a:t>
            </a:r>
          </a:p>
          <a:p>
            <a:pPr algn="r" rtl="1" eaLnBrk="1" fontAlgn="auto" hangingPunct="1">
              <a:spcAft>
                <a:spcPts val="0"/>
              </a:spcAft>
              <a:buFontTx/>
              <a:buChar char="-"/>
              <a:defRPr/>
            </a:pPr>
            <a:r>
              <a:rPr lang="ar-SA" sz="2400" dirty="0">
                <a:latin typeface="Times New Roman" pitchFamily="18" charset="0"/>
                <a:cs typeface="Times New Roman" pitchFamily="18" charset="0"/>
              </a:rPr>
              <a:t>درجة حرارة مراكز هذه الحبيبات أكبر من حوافها بحوالي 400 درجة وهي تغطي قرص الشمس وعند النظر إلى قرص الشمس فسوف يبدو سطحها وكأنه يغلي. </a:t>
            </a:r>
            <a:endParaRPr lang="en-US" sz="2400" dirty="0">
              <a:latin typeface="Times New Roman" pitchFamily="18" charset="0"/>
              <a:cs typeface="Times New Roman" pitchFamily="18" charset="0"/>
            </a:endParaRPr>
          </a:p>
        </p:txBody>
      </p:sp>
      <p:pic>
        <p:nvPicPr>
          <p:cNvPr id="22532" name="Picture 7" descr="ANd9GcQQIytzlhOzvnoKYIVlmSEsLIDAP1UxW8lEAXKQZDIJITFGX-_hHyrffbGUcg">
            <a:hlinkClick r:id="rId2"/>
            <a:extLst>
              <a:ext uri="{FF2B5EF4-FFF2-40B4-BE49-F238E27FC236}">
                <a16:creationId xmlns:a16="http://schemas.microsoft.com/office/drawing/2014/main" xmlns="" id="{C50C8F3C-7474-4D61-BBAC-32BBBBD693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807" y="1139005"/>
            <a:ext cx="3600450" cy="403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Slide Number Placeholder 1">
            <a:extLst>
              <a:ext uri="{FF2B5EF4-FFF2-40B4-BE49-F238E27FC236}">
                <a16:creationId xmlns:a16="http://schemas.microsoft.com/office/drawing/2014/main" xmlns="" id="{F683864E-00FD-4545-81C9-2A5DEF0E8BC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751560C-AFE8-4F1B-9DF2-04FD9AE3CB71}" type="slidenum">
              <a:rPr kumimoji="0" lang="ar-SA" altLang="en-US" sz="900" b="0" i="0" u="none" strike="noStrike" kern="1200" cap="none" spc="0" normalizeH="0" baseline="0" noProof="0">
                <a:ln>
                  <a:noFill/>
                </a:ln>
                <a:solidFill>
                  <a:srgbClr val="898989"/>
                </a:solidFill>
                <a:effectLst/>
                <a:uLnTx/>
                <a:uFillTx/>
                <a:latin typeface="Tahoma" panose="020B060403050404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altLang="en-US" sz="900" b="0" i="0" u="none" strike="noStrike" kern="1200" cap="none" spc="0" normalizeH="0" baseline="0" noProof="0">
              <a:ln>
                <a:noFill/>
              </a:ln>
              <a:solidFill>
                <a:srgbClr val="898989"/>
              </a:solidFill>
              <a:effectLst/>
              <a:uLnTx/>
              <a:uFillTx/>
              <a:latin typeface="Tahoma" panose="020B0604030504040204" pitchFamily="34" charset="0"/>
              <a:ea typeface="+mn-ea"/>
              <a:cs typeface="Arial" panose="020B0604020202020204" pitchFamily="34" charset="0"/>
            </a:endParaRPr>
          </a:p>
        </p:txBody>
      </p:sp>
      <p:pic>
        <p:nvPicPr>
          <p:cNvPr id="6" name="Picture 5" descr="A close up of a logo&#10;&#10;Description automatically generated">
            <a:extLst>
              <a:ext uri="{FF2B5EF4-FFF2-40B4-BE49-F238E27FC236}">
                <a16:creationId xmlns:a16="http://schemas.microsoft.com/office/drawing/2014/main" xmlns="" id="{6D4EABFB-AAF1-4FDC-A759-0C4992D78D63}"/>
              </a:ext>
            </a:extLst>
          </p:cNvPr>
          <p:cNvPicPr>
            <a:picLocks noChangeAspect="1"/>
          </p:cNvPicPr>
          <p:nvPr/>
        </p:nvPicPr>
        <p:blipFill>
          <a:blip r:embed="rId4"/>
          <a:stretch>
            <a:fillRect/>
          </a:stretch>
        </p:blipFill>
        <p:spPr>
          <a:xfrm>
            <a:off x="0" y="6464389"/>
            <a:ext cx="12192000" cy="43895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xmlns="" id="{9E5EEC51-500E-442A-9DBB-696F34F09F1C}"/>
              </a:ext>
            </a:extLst>
          </p:cNvPr>
          <p:cNvSpPr>
            <a:spLocks noGrp="1" noChangeArrowheads="1"/>
          </p:cNvSpPr>
          <p:nvPr>
            <p:ph type="title"/>
          </p:nvPr>
        </p:nvSpPr>
        <p:spPr>
          <a:xfrm>
            <a:off x="235973" y="146051"/>
            <a:ext cx="11621729" cy="854075"/>
          </a:xfrm>
          <a:solidFill>
            <a:schemeClr val="accent3">
              <a:lumMod val="20000"/>
              <a:lumOff val="80000"/>
            </a:schemeClr>
          </a:solidFill>
        </p:spPr>
        <p:txBody>
          <a:bodyPr rtlCol="0">
            <a:normAutofit/>
          </a:bodyPr>
          <a:lstStyle/>
          <a:p>
            <a:pPr algn="ctr" eaLnBrk="1" fontAlgn="auto" hangingPunct="1">
              <a:spcAft>
                <a:spcPts val="0"/>
              </a:spcAft>
              <a:defRPr/>
            </a:pPr>
            <a:r>
              <a:rPr lang="ar-SA" sz="3600" dirty="0">
                <a:latin typeface="Times New Roman" pitchFamily="18" charset="0"/>
              </a:rPr>
              <a:t>الظواهر الشمسية المختلفة</a:t>
            </a:r>
            <a:endParaRPr lang="en-US" sz="3600" dirty="0">
              <a:latin typeface="Times New Roman" pitchFamily="18" charset="0"/>
              <a:cs typeface="Times New Roman" pitchFamily="18" charset="0"/>
            </a:endParaRPr>
          </a:p>
        </p:txBody>
      </p:sp>
      <p:sp>
        <p:nvSpPr>
          <p:cNvPr id="39939" name="Rectangle 3">
            <a:extLst>
              <a:ext uri="{FF2B5EF4-FFF2-40B4-BE49-F238E27FC236}">
                <a16:creationId xmlns:a16="http://schemas.microsoft.com/office/drawing/2014/main" xmlns="" id="{CDF1DF5F-BF36-4C93-BEB3-A7730261E88C}"/>
              </a:ext>
            </a:extLst>
          </p:cNvPr>
          <p:cNvSpPr>
            <a:spLocks noGrp="1" noChangeArrowheads="1"/>
          </p:cNvSpPr>
          <p:nvPr>
            <p:ph type="body" sz="half" idx="1"/>
          </p:nvPr>
        </p:nvSpPr>
        <p:spPr>
          <a:xfrm>
            <a:off x="3952568" y="1071563"/>
            <a:ext cx="7734607" cy="5072062"/>
          </a:xfrm>
        </p:spPr>
        <p:txBody>
          <a:bodyPr rtlCol="0">
            <a:normAutofit/>
          </a:bodyPr>
          <a:lstStyle/>
          <a:p>
            <a:pPr marL="457200" indent="-457200" algn="r" rtl="1" eaLnBrk="1" fontAlgn="auto" hangingPunct="1">
              <a:lnSpc>
                <a:spcPct val="80000"/>
              </a:lnSpc>
              <a:spcAft>
                <a:spcPts val="0"/>
              </a:spcAft>
              <a:buFont typeface="+mj-lt"/>
              <a:buAutoNum type="arabicPeriod" startAt="2"/>
              <a:defRPr/>
            </a:pPr>
            <a:r>
              <a:rPr lang="ar-SA" sz="2400" b="1" u="sng" dirty="0">
                <a:solidFill>
                  <a:srgbClr val="C00000"/>
                </a:solidFill>
                <a:latin typeface="Times New Roman" pitchFamily="18" charset="0"/>
                <a:cs typeface="Times New Roman" pitchFamily="18" charset="0"/>
              </a:rPr>
              <a:t>البقع الشمسية:</a:t>
            </a:r>
            <a:r>
              <a:rPr lang="ar-SA" sz="2400" b="1" dirty="0">
                <a:solidFill>
                  <a:srgbClr val="C00000"/>
                </a:solidFill>
                <a:latin typeface="Times New Roman" pitchFamily="18" charset="0"/>
                <a:cs typeface="Times New Roman" pitchFamily="18" charset="0"/>
              </a:rPr>
              <a:t>  </a:t>
            </a:r>
          </a:p>
          <a:p>
            <a:pPr marL="457200" indent="-457200" algn="r" rtl="1" eaLnBrk="1" fontAlgn="auto" hangingPunct="1">
              <a:lnSpc>
                <a:spcPct val="80000"/>
              </a:lnSpc>
              <a:spcAft>
                <a:spcPts val="0"/>
              </a:spcAft>
              <a:defRPr/>
            </a:pPr>
            <a:r>
              <a:rPr lang="ar-SA" sz="2400" dirty="0">
                <a:latin typeface="Times New Roman" pitchFamily="18" charset="0"/>
                <a:cs typeface="Times New Roman" pitchFamily="18" charset="0"/>
              </a:rPr>
              <a:t>تظهر كبقع داكنة على سطح الشمس </a:t>
            </a:r>
          </a:p>
          <a:p>
            <a:pPr marL="457200" indent="-457200" algn="r" rtl="1" eaLnBrk="1" fontAlgn="auto" hangingPunct="1">
              <a:lnSpc>
                <a:spcPct val="80000"/>
              </a:lnSpc>
              <a:spcAft>
                <a:spcPts val="0"/>
              </a:spcAft>
              <a:defRPr/>
            </a:pPr>
            <a:r>
              <a:rPr lang="ar-SA" sz="2400" dirty="0">
                <a:latin typeface="Times New Roman" pitchFamily="18" charset="0"/>
                <a:cs typeface="Times New Roman" pitchFamily="18" charset="0"/>
              </a:rPr>
              <a:t>تعتبر البقع ظاهرة مؤقته فقد تمكث عدة ساعات فقط على سطح الشمس وقد تستمر عدة أسابيع. </a:t>
            </a:r>
          </a:p>
          <a:p>
            <a:pPr marL="457200" indent="-457200" algn="r" rtl="1" eaLnBrk="1" fontAlgn="auto" hangingPunct="1">
              <a:lnSpc>
                <a:spcPct val="80000"/>
              </a:lnSpc>
              <a:spcAft>
                <a:spcPts val="0"/>
              </a:spcAft>
              <a:defRPr/>
            </a:pPr>
            <a:r>
              <a:rPr lang="ar-SA" sz="2400" dirty="0">
                <a:latin typeface="Times New Roman" pitchFamily="18" charset="0"/>
                <a:cs typeface="Times New Roman" pitchFamily="18" charset="0"/>
              </a:rPr>
              <a:t>تبدو البقع الشمسية داكنة وذلك لانخفاض حرارتها التي تقل بحوالي 1500 درجة عن ما يجاورها من الفوتوسفير.</a:t>
            </a:r>
          </a:p>
          <a:p>
            <a:pPr marL="457200" indent="-457200" algn="r" rtl="1" eaLnBrk="1" fontAlgn="auto" hangingPunct="1">
              <a:lnSpc>
                <a:spcPct val="80000"/>
              </a:lnSpc>
              <a:spcAft>
                <a:spcPts val="0"/>
              </a:spcAft>
              <a:defRPr/>
            </a:pPr>
            <a:r>
              <a:rPr lang="ar-SA" sz="2400" dirty="0">
                <a:latin typeface="Times New Roman" pitchFamily="18" charset="0"/>
                <a:cs typeface="Times New Roman" pitchFamily="18" charset="0"/>
              </a:rPr>
              <a:t>تحتوي البقع على مراكز داكنة تسمى منطقة </a:t>
            </a:r>
            <a:r>
              <a:rPr lang="ar-SA" sz="2400" b="1" u="sng" dirty="0">
                <a:latin typeface="Times New Roman" pitchFamily="18" charset="0"/>
                <a:cs typeface="Times New Roman" pitchFamily="18" charset="0"/>
              </a:rPr>
              <a:t>الظل</a:t>
            </a:r>
            <a:r>
              <a:rPr lang="ar-SA" sz="2400" dirty="0">
                <a:latin typeface="Times New Roman" pitchFamily="18" charset="0"/>
                <a:cs typeface="Times New Roman" pitchFamily="18" charset="0"/>
              </a:rPr>
              <a:t> وتحاط بمنطقة أقل عتامة تسمى </a:t>
            </a:r>
            <a:r>
              <a:rPr lang="ar-SA" sz="2400" b="1" u="sng" dirty="0">
                <a:latin typeface="Times New Roman" pitchFamily="18" charset="0"/>
                <a:cs typeface="Times New Roman" pitchFamily="18" charset="0"/>
              </a:rPr>
              <a:t>شبه الظل</a:t>
            </a:r>
            <a:r>
              <a:rPr lang="ar-SA" sz="2400" u="sng" dirty="0">
                <a:latin typeface="Times New Roman" pitchFamily="18" charset="0"/>
                <a:cs typeface="Times New Roman" pitchFamily="18" charset="0"/>
              </a:rPr>
              <a:t> </a:t>
            </a:r>
          </a:p>
          <a:p>
            <a:pPr marL="457200" indent="-457200" algn="r" rtl="1" eaLnBrk="1" fontAlgn="auto" hangingPunct="1">
              <a:lnSpc>
                <a:spcPct val="80000"/>
              </a:lnSpc>
              <a:spcAft>
                <a:spcPts val="0"/>
              </a:spcAft>
              <a:defRPr/>
            </a:pPr>
            <a:r>
              <a:rPr lang="ar-SA" sz="2400" dirty="0">
                <a:latin typeface="Times New Roman" pitchFamily="18" charset="0"/>
                <a:cs typeface="Times New Roman" pitchFamily="18" charset="0"/>
              </a:rPr>
              <a:t>يتغير معدل وجود البقع على سطح الشمس أو عددها خلال دورة مدتها حوالي 11 سنة وتسمى </a:t>
            </a:r>
            <a:r>
              <a:rPr lang="ar-SA" sz="2400" b="1" dirty="0">
                <a:latin typeface="Times New Roman" pitchFamily="18" charset="0"/>
                <a:cs typeface="Times New Roman" pitchFamily="18" charset="0"/>
              </a:rPr>
              <a:t>بدورة البقع الشمسية </a:t>
            </a:r>
          </a:p>
          <a:p>
            <a:pPr marL="457200" indent="-457200" algn="r" rtl="1" eaLnBrk="1" fontAlgn="auto" hangingPunct="1">
              <a:lnSpc>
                <a:spcPct val="80000"/>
              </a:lnSpc>
              <a:spcAft>
                <a:spcPts val="0"/>
              </a:spcAft>
              <a:defRPr/>
            </a:pPr>
            <a:r>
              <a:rPr lang="ar-SA" sz="2400" dirty="0">
                <a:latin typeface="Times New Roman" pitchFamily="18" charset="0"/>
                <a:cs typeface="Times New Roman" pitchFamily="18" charset="0"/>
              </a:rPr>
              <a:t>إذا كانت الشمس نشطة فسيغطي سطحها عدد كبير من البقع الشمسية وعندما تكون الشمس هادئة فإن سطحها يكون خالياً من البقع. </a:t>
            </a:r>
          </a:p>
        </p:txBody>
      </p:sp>
      <p:pic>
        <p:nvPicPr>
          <p:cNvPr id="23556" name="Picture 7" descr="http://odyssespace.free.fr/Images/tache-solaire.jpg">
            <a:extLst>
              <a:ext uri="{FF2B5EF4-FFF2-40B4-BE49-F238E27FC236}">
                <a16:creationId xmlns:a16="http://schemas.microsoft.com/office/drawing/2014/main" xmlns="" id="{E3DDAEDB-0B03-4280-8843-C06217A80C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 y="1284647"/>
            <a:ext cx="295275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Slide Number Placeholder 1">
            <a:extLst>
              <a:ext uri="{FF2B5EF4-FFF2-40B4-BE49-F238E27FC236}">
                <a16:creationId xmlns:a16="http://schemas.microsoft.com/office/drawing/2014/main" xmlns="" id="{C053B126-641D-4A11-ADA7-58C5B3A1092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FCAD6BC-0AAA-4F3F-931D-7E62F298935D}" type="slidenum">
              <a:rPr kumimoji="0" lang="ar-SA" altLang="en-US" sz="900" b="0" i="0" u="none" strike="noStrike" kern="1200" cap="none" spc="0" normalizeH="0" baseline="0" noProof="0">
                <a:ln>
                  <a:noFill/>
                </a:ln>
                <a:solidFill>
                  <a:srgbClr val="898989"/>
                </a:solidFill>
                <a:effectLst/>
                <a:uLnTx/>
                <a:uFillTx/>
                <a:latin typeface="Tahoma" panose="020B060403050404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altLang="en-US" sz="900" b="0" i="0" u="none" strike="noStrike" kern="1200" cap="none" spc="0" normalizeH="0" baseline="0" noProof="0">
              <a:ln>
                <a:noFill/>
              </a:ln>
              <a:solidFill>
                <a:srgbClr val="898989"/>
              </a:solidFill>
              <a:effectLst/>
              <a:uLnTx/>
              <a:uFillTx/>
              <a:latin typeface="Tahoma" panose="020B0604030504040204" pitchFamily="34" charset="0"/>
              <a:ea typeface="+mn-ea"/>
              <a:cs typeface="Arial" panose="020B0604020202020204" pitchFamily="34" charset="0"/>
            </a:endParaRPr>
          </a:p>
        </p:txBody>
      </p:sp>
      <p:pic>
        <p:nvPicPr>
          <p:cNvPr id="6" name="Picture 5" descr="A close up of a logo&#10;&#10;Description automatically generated">
            <a:extLst>
              <a:ext uri="{FF2B5EF4-FFF2-40B4-BE49-F238E27FC236}">
                <a16:creationId xmlns:a16="http://schemas.microsoft.com/office/drawing/2014/main" xmlns="" id="{68DAE162-8EFB-412E-80C1-AE4D0D7AE075}"/>
              </a:ext>
            </a:extLst>
          </p:cNvPr>
          <p:cNvPicPr>
            <a:picLocks noChangeAspect="1"/>
          </p:cNvPicPr>
          <p:nvPr/>
        </p:nvPicPr>
        <p:blipFill>
          <a:blip r:embed="rId3"/>
          <a:stretch>
            <a:fillRect/>
          </a:stretch>
        </p:blipFill>
        <p:spPr>
          <a:xfrm>
            <a:off x="0" y="6419050"/>
            <a:ext cx="12192000" cy="43895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xmlns="" id="{46934D29-380D-4630-9C2E-D5322BDAD09A}"/>
              </a:ext>
            </a:extLst>
          </p:cNvPr>
          <p:cNvSpPr>
            <a:spLocks noGrp="1" noChangeArrowheads="1"/>
          </p:cNvSpPr>
          <p:nvPr>
            <p:ph type="title"/>
          </p:nvPr>
        </p:nvSpPr>
        <p:spPr>
          <a:xfrm>
            <a:off x="256254" y="71439"/>
            <a:ext cx="11679492" cy="1139825"/>
          </a:xfrm>
          <a:solidFill>
            <a:schemeClr val="accent3">
              <a:lumMod val="20000"/>
              <a:lumOff val="80000"/>
            </a:schemeClr>
          </a:solidFill>
        </p:spPr>
        <p:txBody>
          <a:bodyPr rtlCol="0">
            <a:normAutofit/>
          </a:bodyPr>
          <a:lstStyle/>
          <a:p>
            <a:pPr algn="ctr" eaLnBrk="1" fontAlgn="auto" hangingPunct="1">
              <a:spcAft>
                <a:spcPts val="0"/>
              </a:spcAft>
              <a:defRPr/>
            </a:pPr>
            <a:r>
              <a:rPr lang="ar-SA" sz="3200" dirty="0">
                <a:latin typeface="Times New Roman" pitchFamily="18" charset="0"/>
              </a:rPr>
              <a:t>الظواهر الشمسية المختلفة</a:t>
            </a:r>
            <a:endParaRPr lang="en-US" sz="3200" dirty="0">
              <a:latin typeface="Times New Roman" pitchFamily="18" charset="0"/>
              <a:cs typeface="Times New Roman" pitchFamily="18" charset="0"/>
            </a:endParaRPr>
          </a:p>
        </p:txBody>
      </p:sp>
      <p:sp>
        <p:nvSpPr>
          <p:cNvPr id="24579" name="Rectangle 3">
            <a:extLst>
              <a:ext uri="{FF2B5EF4-FFF2-40B4-BE49-F238E27FC236}">
                <a16:creationId xmlns:a16="http://schemas.microsoft.com/office/drawing/2014/main" xmlns="" id="{2D050DA6-7137-4813-86FC-6572E8C25501}"/>
              </a:ext>
            </a:extLst>
          </p:cNvPr>
          <p:cNvSpPr>
            <a:spLocks noGrp="1" noChangeArrowheads="1"/>
          </p:cNvSpPr>
          <p:nvPr>
            <p:ph idx="1"/>
          </p:nvPr>
        </p:nvSpPr>
        <p:spPr>
          <a:xfrm>
            <a:off x="5309419" y="1472689"/>
            <a:ext cx="6371303" cy="4143375"/>
          </a:xfrm>
        </p:spPr>
        <p:txBody>
          <a:bodyPr/>
          <a:lstStyle/>
          <a:p>
            <a:pPr marL="457200" indent="-457200" algn="r" rtl="1" eaLnBrk="1" hangingPunct="1">
              <a:buFont typeface="Calibri Light" panose="020F0302020204030204" pitchFamily="34" charset="0"/>
              <a:buAutoNum type="arabicPeriod" startAt="3"/>
            </a:pPr>
            <a:r>
              <a:rPr lang="ar-SA" altLang="en-US" sz="2400" b="1" u="sng" dirty="0">
                <a:solidFill>
                  <a:srgbClr val="C00000"/>
                </a:solidFill>
                <a:latin typeface="Times New Roman" panose="02020603050405020304" pitchFamily="18" charset="0"/>
                <a:cs typeface="Times New Roman" panose="02020603050405020304" pitchFamily="18" charset="0"/>
              </a:rPr>
              <a:t>الانفجارت الشمسية</a:t>
            </a:r>
            <a:r>
              <a:rPr lang="ar-SA" altLang="en-US" sz="2400" dirty="0">
                <a:solidFill>
                  <a:srgbClr val="C00000"/>
                </a:solidFill>
                <a:latin typeface="Times New Roman" panose="02020603050405020304" pitchFamily="18" charset="0"/>
                <a:cs typeface="Times New Roman" panose="02020603050405020304" pitchFamily="18" charset="0"/>
              </a:rPr>
              <a:t>:</a:t>
            </a:r>
          </a:p>
          <a:p>
            <a:pPr marL="457200" indent="-457200" algn="r" rtl="1" eaLnBrk="1" hangingPunct="1"/>
            <a:r>
              <a:rPr lang="ar-SA" altLang="en-US" sz="2400" dirty="0">
                <a:latin typeface="Times New Roman" panose="02020603050405020304" pitchFamily="18" charset="0"/>
                <a:cs typeface="Times New Roman" panose="02020603050405020304" pitchFamily="18" charset="0"/>
              </a:rPr>
              <a:t>يحدث بعض الأحيان نشاط قوي قريب من البقع الشمسية على شكل انفجارات هائلة تُدعى التأجُجات الشمسية تنطلق منها جسيمات مشحونة وإشعاعات في كل الأطوال الموجية إلى الفضاء الخارجي ومتوسط عمرها حوالي 20 دقيقة وتبلغ حرارتها حوالي </a:t>
            </a:r>
            <a:r>
              <a:rPr lang="en-US" altLang="en-US" sz="2400" dirty="0">
                <a:latin typeface="Times New Roman" panose="02020603050405020304" pitchFamily="18" charset="0"/>
                <a:cs typeface="Times New Roman" panose="02020603050405020304" pitchFamily="18" charset="0"/>
              </a:rPr>
              <a:t>10</a:t>
            </a:r>
            <a:r>
              <a:rPr lang="en-US" altLang="en-US" sz="2400" baseline="30000" dirty="0">
                <a:latin typeface="Times New Roman" panose="02020603050405020304" pitchFamily="18" charset="0"/>
                <a:cs typeface="Times New Roman" panose="02020603050405020304" pitchFamily="18" charset="0"/>
              </a:rPr>
              <a:t>7</a:t>
            </a:r>
            <a:r>
              <a:rPr lang="en-US" altLang="en-US" sz="2400" dirty="0">
                <a:latin typeface="Times New Roman" panose="02020603050405020304" pitchFamily="18" charset="0"/>
                <a:cs typeface="Times New Roman" panose="02020603050405020304" pitchFamily="18" charset="0"/>
              </a:rPr>
              <a:t> </a:t>
            </a:r>
            <a:r>
              <a:rPr lang="ar-SA" altLang="en-US" sz="2400" dirty="0">
                <a:latin typeface="Times New Roman" panose="02020603050405020304" pitchFamily="18" charset="0"/>
                <a:cs typeface="Times New Roman" panose="02020603050405020304" pitchFamily="18" charset="0"/>
              </a:rPr>
              <a:t>كلفن ولذلك تبدو ألمع من سطح الشمس بعشرات المرات. </a:t>
            </a:r>
            <a:endParaRPr lang="ar-SA" altLang="en-US" sz="2400" b="1" u="sng" dirty="0">
              <a:latin typeface="Times New Roman" panose="02020603050405020304" pitchFamily="18" charset="0"/>
              <a:cs typeface="Times New Roman" panose="02020603050405020304" pitchFamily="18" charset="0"/>
            </a:endParaRPr>
          </a:p>
        </p:txBody>
      </p:sp>
      <p:pic>
        <p:nvPicPr>
          <p:cNvPr id="40965" name="Picture 5" descr="sun-solar-prom-close">
            <a:extLst>
              <a:ext uri="{FF2B5EF4-FFF2-40B4-BE49-F238E27FC236}">
                <a16:creationId xmlns:a16="http://schemas.microsoft.com/office/drawing/2014/main" xmlns="" id="{5B5D4335-24D6-4230-910B-0ACE4AA984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54" y="1211264"/>
            <a:ext cx="451802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Slide Number Placeholder 1">
            <a:extLst>
              <a:ext uri="{FF2B5EF4-FFF2-40B4-BE49-F238E27FC236}">
                <a16:creationId xmlns:a16="http://schemas.microsoft.com/office/drawing/2014/main" xmlns="" id="{2B7CF4D4-747F-4917-8251-497BFCE55BD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8D2AC41-CBB9-43F6-AAEA-0603B72BEC55}" type="slidenum">
              <a:rPr kumimoji="0" lang="ar-SA" altLang="en-US" sz="900" b="0" i="0" u="none" strike="noStrike" kern="1200" cap="none" spc="0" normalizeH="0" baseline="0" noProof="0">
                <a:ln>
                  <a:noFill/>
                </a:ln>
                <a:solidFill>
                  <a:srgbClr val="898989"/>
                </a:solidFill>
                <a:effectLst/>
                <a:uLnTx/>
                <a:uFillTx/>
                <a:latin typeface="Tahoma" panose="020B060403050404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altLang="en-US" sz="900" b="0" i="0" u="none" strike="noStrike" kern="1200" cap="none" spc="0" normalizeH="0" baseline="0" noProof="0">
              <a:ln>
                <a:noFill/>
              </a:ln>
              <a:solidFill>
                <a:srgbClr val="898989"/>
              </a:solidFill>
              <a:effectLst/>
              <a:uLnTx/>
              <a:uFillTx/>
              <a:latin typeface="Tahoma" panose="020B0604030504040204" pitchFamily="34" charset="0"/>
              <a:ea typeface="+mn-ea"/>
              <a:cs typeface="Arial" panose="020B0604020202020204" pitchFamily="34" charset="0"/>
            </a:endParaRPr>
          </a:p>
        </p:txBody>
      </p:sp>
      <p:pic>
        <p:nvPicPr>
          <p:cNvPr id="6" name="Picture 5" descr="A close up of a logo&#10;&#10;Description automatically generated">
            <a:extLst>
              <a:ext uri="{FF2B5EF4-FFF2-40B4-BE49-F238E27FC236}">
                <a16:creationId xmlns:a16="http://schemas.microsoft.com/office/drawing/2014/main" xmlns="" id="{A3DDE181-970A-4FCD-9ACB-2D743C30C2B1}"/>
              </a:ext>
            </a:extLst>
          </p:cNvPr>
          <p:cNvPicPr>
            <a:picLocks noChangeAspect="1"/>
          </p:cNvPicPr>
          <p:nvPr/>
        </p:nvPicPr>
        <p:blipFill>
          <a:blip r:embed="rId3"/>
          <a:stretch>
            <a:fillRect/>
          </a:stretch>
        </p:blipFill>
        <p:spPr>
          <a:xfrm>
            <a:off x="0" y="6464389"/>
            <a:ext cx="12192000" cy="4389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0965"/>
                                        </p:tgtEl>
                                        <p:attrNameLst>
                                          <p:attrName>style.visibility</p:attrName>
                                        </p:attrNameLst>
                                      </p:cBhvr>
                                      <p:to>
                                        <p:strVal val="visible"/>
                                      </p:to>
                                    </p:set>
                                    <p:animEffect transition="in" filter="diamond(in)">
                                      <p:cBhvr>
                                        <p:cTn id="7" dur="2000"/>
                                        <p:tgtEl>
                                          <p:spTgt spid="40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49CAB9-F7C4-4369-8099-F3D2A2538A73}"/>
              </a:ext>
            </a:extLst>
          </p:cNvPr>
          <p:cNvSpPr>
            <a:spLocks noGrp="1"/>
          </p:cNvSpPr>
          <p:nvPr>
            <p:ph type="title"/>
          </p:nvPr>
        </p:nvSpPr>
        <p:spPr>
          <a:xfrm>
            <a:off x="373224" y="365126"/>
            <a:ext cx="10980576" cy="1325563"/>
          </a:xfrm>
          <a:solidFill>
            <a:schemeClr val="bg1">
              <a:lumMod val="85000"/>
            </a:schemeClr>
          </a:solidFill>
        </p:spPr>
        <p:txBody>
          <a:bodyPr/>
          <a:lstStyle/>
          <a:p>
            <a:pPr algn="ctr"/>
            <a:r>
              <a:rPr lang="ar-SA" dirty="0"/>
              <a:t>مقدمة </a:t>
            </a:r>
            <a:endParaRPr lang="en-GB" dirty="0"/>
          </a:p>
        </p:txBody>
      </p:sp>
      <p:sp>
        <p:nvSpPr>
          <p:cNvPr id="3" name="Content Placeholder 2">
            <a:extLst>
              <a:ext uri="{FF2B5EF4-FFF2-40B4-BE49-F238E27FC236}">
                <a16:creationId xmlns:a16="http://schemas.microsoft.com/office/drawing/2014/main" xmlns="" id="{B31C9C68-997D-4375-AE73-0BC8BE22E5D7}"/>
              </a:ext>
            </a:extLst>
          </p:cNvPr>
          <p:cNvSpPr>
            <a:spLocks noGrp="1"/>
          </p:cNvSpPr>
          <p:nvPr>
            <p:ph idx="1"/>
          </p:nvPr>
        </p:nvSpPr>
        <p:spPr>
          <a:xfrm>
            <a:off x="373224" y="1825625"/>
            <a:ext cx="10980576" cy="4351338"/>
          </a:xfrm>
        </p:spPr>
        <p:txBody>
          <a:bodyPr/>
          <a:lstStyle/>
          <a:p>
            <a:pPr lvl="0" algn="r" rtl="1" eaLnBrk="1" hangingPunct="1">
              <a:lnSpc>
                <a:spcPct val="150000"/>
              </a:lnSpc>
            </a:pPr>
            <a:r>
              <a:rPr lang="ar-SA" altLang="en-US" sz="3200" dirty="0">
                <a:solidFill>
                  <a:prstClr val="black"/>
                </a:solidFill>
              </a:rPr>
              <a:t>وردت كلمة فلك في موضعين من القرآن الكريم، الموضع الأول في سورة الأنبياء الآية 33 قال الله سبحانه وتعالى (</a:t>
            </a:r>
            <a:r>
              <a:rPr lang="ar-SA" altLang="en-US" sz="3200" b="1" dirty="0">
                <a:solidFill>
                  <a:prstClr val="black"/>
                </a:solidFill>
              </a:rPr>
              <a:t>وَهُوَ الَّذِى خَلَقَ الَّيْلَ وَالنَّهَارَ وَالشَّمْسَ وَالْقَمَرَ كُلٌّ فِى فَلَكٍ يَسْبَحُون</a:t>
            </a:r>
            <a:r>
              <a:rPr lang="ar-SA" altLang="en-US" sz="3200" dirty="0">
                <a:solidFill>
                  <a:prstClr val="black"/>
                </a:solidFill>
              </a:rPr>
              <a:t>). والموضع الثاني في سورة يس الآيات 37-40 (</a:t>
            </a:r>
            <a:r>
              <a:rPr lang="ar-SA" altLang="en-US" sz="3200" b="1" dirty="0">
                <a:solidFill>
                  <a:prstClr val="black"/>
                </a:solidFill>
              </a:rPr>
              <a:t>وَءَايَةٌ لَّهُمُ الَّيْلُ نَسْلَخُ مِنْهُ النَّهَارَ فَإذَا هُم مُّظْلِمُونَ * وَالشَّمْسُ تَجْرِى لِمُسْتَقَرٍ لَّهَا ذَلِكَ تَقْدِيرُ الْعَزِيزِ الْعَلِيمِ * وَالْقَمَرَ قَدَّرْنَاهُ مَنَازِلَ حَتَّى عَادَ كَالْعُرْجُونِ الْقَدِيمِ * لا الشَّمْسُ يَنْبَغِى لَهَآ أَن تُدْرِكَ الْقَمَرَ وَلا الَّيْلُ سَابِقُ النَّهَارِ وَكُلٌّ فِى فَلَكٍ يَسْبَحُون</a:t>
            </a:r>
            <a:r>
              <a:rPr lang="ar-SA" altLang="en-US" sz="3200" dirty="0">
                <a:solidFill>
                  <a:prstClr val="black"/>
                </a:solidFill>
              </a:rPr>
              <a:t>).</a:t>
            </a:r>
            <a:br>
              <a:rPr lang="ar-SA" altLang="en-US" sz="3200" dirty="0">
                <a:solidFill>
                  <a:prstClr val="black"/>
                </a:solidFill>
              </a:rPr>
            </a:br>
            <a:endParaRPr lang="ar-SA" altLang="en-US" sz="3200" dirty="0">
              <a:solidFill>
                <a:prstClr val="black"/>
              </a:solidFill>
              <a:latin typeface="Times New Roman" panose="02020603050405020304" pitchFamily="18" charset="0"/>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xmlns="" id="{539CB9DE-504A-4A8F-BFFD-96679F290466}"/>
              </a:ext>
            </a:extLst>
          </p:cNvPr>
          <p:cNvSpPr>
            <a:spLocks noGrp="1"/>
          </p:cNvSpPr>
          <p:nvPr>
            <p:ph type="sldNum" sz="quarter" idx="12"/>
          </p:nvPr>
        </p:nvSpPr>
        <p:spPr/>
        <p:txBody>
          <a:bodyPr/>
          <a:lstStyle/>
          <a:p>
            <a:pPr eaLnBrk="0" fontAlgn="base" hangingPunct="0">
              <a:spcBef>
                <a:spcPct val="0"/>
              </a:spcBef>
              <a:spcAft>
                <a:spcPct val="0"/>
              </a:spcAft>
            </a:pPr>
            <a:fld id="{59A43F4E-F87B-46DD-A4A8-E3AE77C7F4E5}" type="slidenum">
              <a:rPr lang="ar-SA" altLang="en-US">
                <a:latin typeface="Tahoma" panose="020B0604030504040204" pitchFamily="34" charset="0"/>
                <a:cs typeface="Arial" panose="020B0604020202020204" pitchFamily="34" charset="0"/>
              </a:rPr>
              <a:pPr eaLnBrk="0" fontAlgn="base" hangingPunct="0">
                <a:spcBef>
                  <a:spcPct val="0"/>
                </a:spcBef>
                <a:spcAft>
                  <a:spcPct val="0"/>
                </a:spcAft>
              </a:pPr>
              <a:t>4</a:t>
            </a:fld>
            <a:endParaRPr lang="en-US" altLang="en-US">
              <a:latin typeface="Tahoma" panose="020B060403050404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5FA26EC0-0EAA-4AB5-9110-9E0DD309D1DB}"/>
              </a:ext>
            </a:extLst>
          </p:cNvPr>
          <p:cNvSpPr txBox="1">
            <a:spLocks/>
          </p:cNvSpPr>
          <p:nvPr/>
        </p:nvSpPr>
        <p:spPr bwMode="auto">
          <a:xfrm>
            <a:off x="102636" y="6356351"/>
            <a:ext cx="11986727" cy="312735"/>
          </a:xfrm>
          <a:prstGeom prst="rect">
            <a:avLst/>
          </a:prstGeom>
          <a:solidFill>
            <a:schemeClr val="accent6">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9pPr>
          </a:lstStyle>
          <a:p>
            <a:pPr algn="ctr" rtl="1" eaLnBrk="1" fontAlgn="auto" hangingPunct="1">
              <a:spcAft>
                <a:spcPts val="0"/>
              </a:spcAft>
              <a:defRPr/>
            </a:pPr>
            <a:r>
              <a:rPr lang="ar-SA" sz="1600" b="1" dirty="0"/>
              <a:t>مقدمة في العلوم الطبيعية- فصل الفلك – قسم الكيمياء –جامعة الملك عبد العزيز-2019 م</a:t>
            </a:r>
            <a:endParaRPr lang="en-US" sz="1600" b="1" dirty="0"/>
          </a:p>
        </p:txBody>
      </p:sp>
    </p:spTree>
    <p:extLst>
      <p:ext uri="{BB962C8B-B14F-4D97-AF65-F5344CB8AC3E}">
        <p14:creationId xmlns:p14="http://schemas.microsoft.com/office/powerpoint/2010/main" val="29628814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xmlns="" id="{33574145-A36E-46D8-832D-BEBF302572AC}"/>
              </a:ext>
            </a:extLst>
          </p:cNvPr>
          <p:cNvSpPr>
            <a:spLocks noGrp="1" noChangeArrowheads="1"/>
          </p:cNvSpPr>
          <p:nvPr>
            <p:ph type="title"/>
          </p:nvPr>
        </p:nvSpPr>
        <p:spPr>
          <a:xfrm>
            <a:off x="266650" y="71439"/>
            <a:ext cx="11679544" cy="681037"/>
          </a:xfrm>
          <a:solidFill>
            <a:schemeClr val="accent3">
              <a:lumMod val="20000"/>
              <a:lumOff val="80000"/>
            </a:schemeClr>
          </a:solidFill>
        </p:spPr>
        <p:txBody>
          <a:bodyPr rtlCol="0">
            <a:normAutofit/>
          </a:bodyPr>
          <a:lstStyle/>
          <a:p>
            <a:pPr algn="ctr" eaLnBrk="1" fontAlgn="auto" hangingPunct="1">
              <a:spcAft>
                <a:spcPts val="0"/>
              </a:spcAft>
              <a:defRPr/>
            </a:pPr>
            <a:r>
              <a:rPr lang="ar-SA" sz="3200" dirty="0">
                <a:latin typeface="Times New Roman" pitchFamily="18" charset="0"/>
              </a:rPr>
              <a:t>الظواهر الشمسية المختلفة</a:t>
            </a:r>
            <a:endParaRPr lang="en-US" sz="3200" dirty="0">
              <a:latin typeface="Times New Roman" pitchFamily="18" charset="0"/>
              <a:cs typeface="Times New Roman" pitchFamily="18" charset="0"/>
            </a:endParaRPr>
          </a:p>
        </p:txBody>
      </p:sp>
      <p:sp>
        <p:nvSpPr>
          <p:cNvPr id="41987" name="Rectangle 3">
            <a:extLst>
              <a:ext uri="{FF2B5EF4-FFF2-40B4-BE49-F238E27FC236}">
                <a16:creationId xmlns:a16="http://schemas.microsoft.com/office/drawing/2014/main" xmlns="" id="{37721DCB-EFD1-44C1-B088-41714A8CE067}"/>
              </a:ext>
            </a:extLst>
          </p:cNvPr>
          <p:cNvSpPr>
            <a:spLocks noGrp="1" noChangeArrowheads="1"/>
          </p:cNvSpPr>
          <p:nvPr>
            <p:ph idx="1"/>
          </p:nvPr>
        </p:nvSpPr>
        <p:spPr>
          <a:xfrm>
            <a:off x="4100051" y="1439402"/>
            <a:ext cx="7934632" cy="3449329"/>
          </a:xfrm>
        </p:spPr>
        <p:txBody>
          <a:bodyPr rtlCol="0">
            <a:normAutofit/>
          </a:bodyPr>
          <a:lstStyle/>
          <a:p>
            <a:pPr marL="457200" indent="-457200" algn="r" rtl="1" eaLnBrk="1" fontAlgn="auto" hangingPunct="1">
              <a:lnSpc>
                <a:spcPct val="80000"/>
              </a:lnSpc>
              <a:spcAft>
                <a:spcPts val="0"/>
              </a:spcAft>
              <a:buFont typeface="+mj-lt"/>
              <a:buAutoNum type="arabicPeriod" startAt="4"/>
              <a:defRPr/>
            </a:pPr>
            <a:r>
              <a:rPr lang="ar-SA" sz="2400" b="1" u="sng" dirty="0">
                <a:solidFill>
                  <a:srgbClr val="C00000"/>
                </a:solidFill>
                <a:latin typeface="Times New Roman" pitchFamily="18" charset="0"/>
                <a:cs typeface="Times New Roman" pitchFamily="18" charset="0"/>
              </a:rPr>
              <a:t>الرياح الشمسية:</a:t>
            </a:r>
            <a:r>
              <a:rPr lang="ar-SA" sz="2400" b="1" dirty="0">
                <a:latin typeface="Times New Roman" pitchFamily="18" charset="0"/>
                <a:cs typeface="Times New Roman" pitchFamily="18" charset="0"/>
              </a:rPr>
              <a:t> </a:t>
            </a:r>
            <a:endParaRPr lang="en-US" sz="2400" b="1" dirty="0">
              <a:latin typeface="Times New Roman" pitchFamily="18" charset="0"/>
              <a:cs typeface="Times New Roman" pitchFamily="18" charset="0"/>
            </a:endParaRPr>
          </a:p>
          <a:p>
            <a:pPr marL="406400" indent="-406400" algn="r" rtl="1" eaLnBrk="1" fontAlgn="auto" hangingPunct="1">
              <a:lnSpc>
                <a:spcPct val="80000"/>
              </a:lnSpc>
              <a:spcAft>
                <a:spcPts val="0"/>
              </a:spcAft>
              <a:defRPr/>
            </a:pPr>
            <a:r>
              <a:rPr lang="ar-SA" sz="2000" dirty="0">
                <a:latin typeface="Times New Roman" pitchFamily="18" charset="0"/>
                <a:cs typeface="Times New Roman" pitchFamily="18" charset="0"/>
              </a:rPr>
              <a:t>عبارة عن تدفق مستمر من الجسيمات المشحونة (بروتونات وإلكترونات) التي تخرج من الشمس وتنتشر في الفضاء لتصل إلى كواكب المجموعة الشمسية. </a:t>
            </a:r>
          </a:p>
          <a:p>
            <a:pPr marL="406400" indent="-406400" algn="r" rtl="1" eaLnBrk="1" fontAlgn="auto" hangingPunct="1">
              <a:lnSpc>
                <a:spcPct val="80000"/>
              </a:lnSpc>
              <a:spcAft>
                <a:spcPts val="0"/>
              </a:spcAft>
              <a:defRPr/>
            </a:pPr>
            <a:endParaRPr lang="ar-SA" sz="2000" dirty="0">
              <a:latin typeface="Times New Roman" pitchFamily="18" charset="0"/>
              <a:cs typeface="Times New Roman" pitchFamily="18" charset="0"/>
            </a:endParaRPr>
          </a:p>
          <a:p>
            <a:pPr marL="406400" indent="-406400" algn="r" rtl="1" eaLnBrk="1" fontAlgn="auto" hangingPunct="1">
              <a:lnSpc>
                <a:spcPct val="80000"/>
              </a:lnSpc>
              <a:spcAft>
                <a:spcPts val="0"/>
              </a:spcAft>
              <a:defRPr/>
            </a:pPr>
            <a:r>
              <a:rPr lang="ar-SA" sz="2000" dirty="0">
                <a:latin typeface="Times New Roman" pitchFamily="18" charset="0"/>
                <a:cs typeface="Times New Roman" pitchFamily="18" charset="0"/>
              </a:rPr>
              <a:t>تكون سرعتها متدنية بالقرب من سطح الشمس ولكنها تزداد كلما ابتعدت عن الشمس حتى تصل إلى 400 كم/ثانية. بعد ذلك تصبح سرعتها ثابتة تقريباً وتستغرق حوالي عشرة أيام للوصول إلى الأرض وعندها تكون ذات تأثير كبير على طبقة الأيونوسفير الأرضية. </a:t>
            </a:r>
          </a:p>
          <a:p>
            <a:pPr marL="406400" indent="-406400" algn="r" rtl="1" eaLnBrk="1" fontAlgn="auto" hangingPunct="1">
              <a:lnSpc>
                <a:spcPct val="80000"/>
              </a:lnSpc>
              <a:spcAft>
                <a:spcPts val="0"/>
              </a:spcAft>
              <a:defRPr/>
            </a:pPr>
            <a:endParaRPr lang="ar-SA" sz="2000" dirty="0">
              <a:latin typeface="Times New Roman" pitchFamily="18" charset="0"/>
              <a:cs typeface="Times New Roman" pitchFamily="18" charset="0"/>
            </a:endParaRPr>
          </a:p>
          <a:p>
            <a:pPr marL="406400" indent="-406400" algn="r" rtl="1" eaLnBrk="1" fontAlgn="auto" hangingPunct="1">
              <a:lnSpc>
                <a:spcPct val="80000"/>
              </a:lnSpc>
              <a:spcAft>
                <a:spcPts val="0"/>
              </a:spcAft>
              <a:defRPr/>
            </a:pPr>
            <a:r>
              <a:rPr lang="ar-SA" sz="2000" dirty="0">
                <a:latin typeface="Times New Roman" pitchFamily="18" charset="0"/>
                <a:cs typeface="Times New Roman" pitchFamily="18" charset="0"/>
              </a:rPr>
              <a:t>إذا قُدّر وكانت الأرض في منطقة انبعاث رياح شمسية فإنها سوف تواجه بكمية كبيرة منها ونلاحظ بعد ثلاثة أيام تعطل الاتصالات الراديوية وظهور الشفق القطبي بشكل قوي. </a:t>
            </a:r>
            <a:endParaRPr lang="en-US" sz="2000" dirty="0">
              <a:latin typeface="Times New Roman" pitchFamily="18" charset="0"/>
              <a:cs typeface="Times New Roman" pitchFamily="18" charset="0"/>
            </a:endParaRPr>
          </a:p>
          <a:p>
            <a:pPr algn="r" rtl="1" eaLnBrk="1" fontAlgn="auto" hangingPunct="1">
              <a:lnSpc>
                <a:spcPct val="80000"/>
              </a:lnSpc>
              <a:spcAft>
                <a:spcPts val="0"/>
              </a:spcAft>
              <a:defRPr/>
            </a:pPr>
            <a:endParaRPr lang="en-US" sz="2000" dirty="0"/>
          </a:p>
        </p:txBody>
      </p:sp>
      <p:pic>
        <p:nvPicPr>
          <p:cNvPr id="25604" name="Picture 4" descr="300px-Polarlicht_2">
            <a:hlinkClick r:id="rId2" tooltip="Polarlicht 2.jpg"/>
            <a:extLst>
              <a:ext uri="{FF2B5EF4-FFF2-40B4-BE49-F238E27FC236}">
                <a16:creationId xmlns:a16="http://schemas.microsoft.com/office/drawing/2014/main" xmlns="" id="{FC41E399-08A4-4741-B62C-1E217472FB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650" y="3313471"/>
            <a:ext cx="3499105" cy="2417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1">
            <a:extLst>
              <a:ext uri="{FF2B5EF4-FFF2-40B4-BE49-F238E27FC236}">
                <a16:creationId xmlns:a16="http://schemas.microsoft.com/office/drawing/2014/main" xmlns="" id="{5D389D8C-C12E-4D77-886D-D0AEFB72A8D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6650" y="901879"/>
            <a:ext cx="3576637"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Slide Number Placeholder 1">
            <a:extLst>
              <a:ext uri="{FF2B5EF4-FFF2-40B4-BE49-F238E27FC236}">
                <a16:creationId xmlns:a16="http://schemas.microsoft.com/office/drawing/2014/main" xmlns="" id="{E2510CDB-A723-4F7D-A5AB-693AD5AD420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AB9E594-F794-4D50-A005-BE5540CB1EF7}" type="slidenum">
              <a:rPr kumimoji="0" lang="ar-SA" altLang="en-US" sz="900" b="0" i="0" u="none" strike="noStrike" kern="1200" cap="none" spc="0" normalizeH="0" baseline="0" noProof="0">
                <a:ln>
                  <a:noFill/>
                </a:ln>
                <a:solidFill>
                  <a:srgbClr val="898989"/>
                </a:solidFill>
                <a:effectLst/>
                <a:uLnTx/>
                <a:uFillTx/>
                <a:latin typeface="Tahoma" panose="020B060403050404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US" altLang="en-US" sz="900" b="0" i="0" u="none" strike="noStrike" kern="1200" cap="none" spc="0" normalizeH="0" baseline="0" noProof="0">
              <a:ln>
                <a:noFill/>
              </a:ln>
              <a:solidFill>
                <a:srgbClr val="898989"/>
              </a:solidFill>
              <a:effectLst/>
              <a:uLnTx/>
              <a:uFillTx/>
              <a:latin typeface="Tahoma" panose="020B0604030504040204" pitchFamily="34" charset="0"/>
              <a:ea typeface="+mn-ea"/>
              <a:cs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7547172E-FFF7-4802-8FF9-52113E408930}"/>
              </a:ext>
            </a:extLst>
          </p:cNvPr>
          <p:cNvSpPr txBox="1"/>
          <p:nvPr/>
        </p:nvSpPr>
        <p:spPr>
          <a:xfrm rot="21393787">
            <a:off x="629357" y="472921"/>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9" name="TextBox 8">
            <a:extLst>
              <a:ext uri="{FF2B5EF4-FFF2-40B4-BE49-F238E27FC236}">
                <a16:creationId xmlns:a16="http://schemas.microsoft.com/office/drawing/2014/main" xmlns="" id="{F4BE7055-94AF-42D6-8AB9-F481CCD113C9}"/>
              </a:ext>
            </a:extLst>
          </p:cNvPr>
          <p:cNvSpPr txBox="1"/>
          <p:nvPr/>
        </p:nvSpPr>
        <p:spPr>
          <a:xfrm rot="21291467">
            <a:off x="-50061" y="983119"/>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13" name="TextBox 12">
            <a:extLst>
              <a:ext uri="{FF2B5EF4-FFF2-40B4-BE49-F238E27FC236}">
                <a16:creationId xmlns:a16="http://schemas.microsoft.com/office/drawing/2014/main" xmlns="" id="{5263B5FD-53D7-4FF0-A7C8-D80077DE792C}"/>
              </a:ext>
            </a:extLst>
          </p:cNvPr>
          <p:cNvSpPr txBox="1"/>
          <p:nvPr/>
        </p:nvSpPr>
        <p:spPr>
          <a:xfrm>
            <a:off x="2200925" y="6570926"/>
            <a:ext cx="9991075" cy="261610"/>
          </a:xfrm>
          <a:prstGeom prst="rect">
            <a:avLst/>
          </a:prstGeom>
          <a:solidFill>
            <a:schemeClr val="accent6">
              <a:lumMod val="20000"/>
              <a:lumOff val="80000"/>
            </a:schemeClr>
          </a:solid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1100" b="0" i="0" u="none" strike="noStrike" kern="1200" cap="none" spc="0" normalizeH="0" baseline="0" noProof="0" dirty="0">
                <a:ln>
                  <a:noFill/>
                </a:ln>
                <a:solidFill>
                  <a:srgbClr val="9BBB59">
                    <a:lumMod val="75000"/>
                  </a:srgbClr>
                </a:solidFill>
                <a:effectLst/>
                <a:uLnTx/>
                <a:uFillTx/>
                <a:latin typeface="Calibri"/>
                <a:ea typeface="+mn-ea"/>
                <a:cs typeface="Arial" panose="020B0604020202020204" pitchFamily="34" charset="0"/>
              </a:rPr>
              <a:t>مقرر مقدمة في العلوم الطبيعية – فصل الفيزياء – قسم الكيمياء – كلية العلوم - جامعة الملك عبدالعزيز – 2019 م</a:t>
            </a:r>
            <a:endParaRPr kumimoji="0" lang="en-US" sz="1100" b="0" i="0" u="none" strike="noStrike" kern="1200" cap="none" spc="0" normalizeH="0" baseline="0" noProof="0" dirty="0">
              <a:ln>
                <a:noFill/>
              </a:ln>
              <a:solidFill>
                <a:srgbClr val="9BBB59">
                  <a:lumMod val="75000"/>
                </a:srgbClr>
              </a:solidFill>
              <a:effectLst/>
              <a:uLnTx/>
              <a:uFillTx/>
              <a:latin typeface="Calibri"/>
              <a:ea typeface="+mn-ea"/>
              <a:cs typeface="+mn-cs"/>
            </a:endParaRPr>
          </a:p>
        </p:txBody>
      </p:sp>
      <p:grpSp>
        <p:nvGrpSpPr>
          <p:cNvPr id="39" name="Group 38">
            <a:extLst>
              <a:ext uri="{FF2B5EF4-FFF2-40B4-BE49-F238E27FC236}">
                <a16:creationId xmlns:a16="http://schemas.microsoft.com/office/drawing/2014/main" xmlns="" id="{7AECDE4D-1849-406B-8FBB-F9C41410D5ED}"/>
              </a:ext>
            </a:extLst>
          </p:cNvPr>
          <p:cNvGrpSpPr/>
          <p:nvPr/>
        </p:nvGrpSpPr>
        <p:grpSpPr>
          <a:xfrm>
            <a:off x="-46829" y="6276745"/>
            <a:ext cx="2209248" cy="636241"/>
            <a:chOff x="-46829" y="6276745"/>
            <a:chExt cx="2209248" cy="636241"/>
          </a:xfrm>
        </p:grpSpPr>
        <p:grpSp>
          <p:nvGrpSpPr>
            <p:cNvPr id="38" name="Group 37">
              <a:extLst>
                <a:ext uri="{FF2B5EF4-FFF2-40B4-BE49-F238E27FC236}">
                  <a16:creationId xmlns:a16="http://schemas.microsoft.com/office/drawing/2014/main" xmlns="" id="{29E13F30-7C38-4EF8-8FDE-A60875DF1610}"/>
                </a:ext>
              </a:extLst>
            </p:cNvPr>
            <p:cNvGrpSpPr/>
            <p:nvPr/>
          </p:nvGrpSpPr>
          <p:grpSpPr>
            <a:xfrm>
              <a:off x="836728" y="6276745"/>
              <a:ext cx="1325691" cy="636241"/>
              <a:chOff x="836728" y="6276745"/>
              <a:chExt cx="1325691" cy="636241"/>
            </a:xfrm>
          </p:grpSpPr>
          <p:sp>
            <p:nvSpPr>
              <p:cNvPr id="15" name="Rectangle 14">
                <a:extLst>
                  <a:ext uri="{FF2B5EF4-FFF2-40B4-BE49-F238E27FC236}">
                    <a16:creationId xmlns:a16="http://schemas.microsoft.com/office/drawing/2014/main" xmlns="" id="{2BCF4F4A-2A1F-49E3-AE44-7FA5C3524AB3}"/>
                  </a:ext>
                </a:extLst>
              </p:cNvPr>
              <p:cNvSpPr/>
              <p:nvPr/>
            </p:nvSpPr>
            <p:spPr>
              <a:xfrm>
                <a:off x="836728" y="6379537"/>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2</a:t>
                </a:r>
              </a:p>
            </p:txBody>
          </p:sp>
          <p:sp>
            <p:nvSpPr>
              <p:cNvPr id="16" name="Rectangle 15">
                <a:extLst>
                  <a:ext uri="{FF2B5EF4-FFF2-40B4-BE49-F238E27FC236}">
                    <a16:creationId xmlns:a16="http://schemas.microsoft.com/office/drawing/2014/main" xmlns="" id="{65D5A948-2EFA-4484-9CD9-7A1E4BFA561D}"/>
                  </a:ext>
                </a:extLst>
              </p:cNvPr>
              <p:cNvSpPr/>
              <p:nvPr/>
            </p:nvSpPr>
            <p:spPr>
              <a:xfrm>
                <a:off x="1382535" y="6276745"/>
                <a:ext cx="386015" cy="528134"/>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0</a:t>
                </a:r>
              </a:p>
            </p:txBody>
          </p:sp>
          <p:sp>
            <p:nvSpPr>
              <p:cNvPr id="18" name="Rectangle 17">
                <a:extLst>
                  <a:ext uri="{FF2B5EF4-FFF2-40B4-BE49-F238E27FC236}">
                    <a16:creationId xmlns:a16="http://schemas.microsoft.com/office/drawing/2014/main" xmlns="" id="{140B63B1-4755-4AE6-9777-B08FDB0311AE}"/>
                  </a:ext>
                </a:extLst>
              </p:cNvPr>
              <p:cNvSpPr/>
              <p:nvPr/>
            </p:nvSpPr>
            <p:spPr>
              <a:xfrm>
                <a:off x="1795011" y="6389766"/>
                <a:ext cx="367408"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a:ea typeface="+mn-ea"/>
                    <a:cs typeface="+mn-cs"/>
                  </a:rPr>
                  <a:t>5</a:t>
                </a:r>
              </a:p>
            </p:txBody>
          </p:sp>
        </p:grpSp>
        <p:sp>
          <p:nvSpPr>
            <p:cNvPr id="19" name="Rectangle 18">
              <a:extLst>
                <a:ext uri="{FF2B5EF4-FFF2-40B4-BE49-F238E27FC236}">
                  <a16:creationId xmlns:a16="http://schemas.microsoft.com/office/drawing/2014/main" xmlns="" id="{73610869-FFF4-4249-959D-FA8C250B2233}"/>
                </a:ext>
              </a:extLst>
            </p:cNvPr>
            <p:cNvSpPr/>
            <p:nvPr/>
          </p:nvSpPr>
          <p:spPr>
            <a:xfrm>
              <a:off x="-46829" y="6432702"/>
              <a:ext cx="856325" cy="430887"/>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BACC6"/>
                    </a:outerShdw>
                  </a:effectLst>
                  <a:uLnTx/>
                  <a:uFillTx/>
                  <a:latin typeface="Calibri"/>
                  <a:ea typeface="+mn-ea"/>
                  <a:cs typeface="+mn-cs"/>
                </a:rPr>
                <a:t>Chem</a:t>
              </a:r>
            </a:p>
          </p:txBody>
        </p:sp>
      </p:grpSp>
      <p:sp>
        <p:nvSpPr>
          <p:cNvPr id="20" name="Rectangle 19">
            <a:extLst>
              <a:ext uri="{FF2B5EF4-FFF2-40B4-BE49-F238E27FC236}">
                <a16:creationId xmlns:a16="http://schemas.microsoft.com/office/drawing/2014/main" xmlns="" id="{BE20B487-DBCC-4B2D-A018-CF3C98FBC042}"/>
              </a:ext>
            </a:extLst>
          </p:cNvPr>
          <p:cNvSpPr/>
          <p:nvPr/>
        </p:nvSpPr>
        <p:spPr>
          <a:xfrm rot="20280121">
            <a:off x="1289561" y="312257"/>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sp>
        <p:nvSpPr>
          <p:cNvPr id="33" name="TextBox 32">
            <a:extLst>
              <a:ext uri="{FF2B5EF4-FFF2-40B4-BE49-F238E27FC236}">
                <a16:creationId xmlns:a16="http://schemas.microsoft.com/office/drawing/2014/main" xmlns="" id="{52ED53DB-B052-4364-A4FD-787DD479F125}"/>
              </a:ext>
            </a:extLst>
          </p:cNvPr>
          <p:cNvSpPr txBox="1"/>
          <p:nvPr/>
        </p:nvSpPr>
        <p:spPr>
          <a:xfrm>
            <a:off x="2403558" y="2604979"/>
            <a:ext cx="5836672" cy="2308324"/>
          </a:xfrm>
          <a:prstGeom prst="rect">
            <a:avLst/>
          </a:prstGeom>
          <a:noFill/>
        </p:spPr>
        <p:txBody>
          <a:bodyPr wrap="square" rtlCol="0">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كتاب مبادئ العلوم العامة</a:t>
            </a:r>
          </a:p>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ar-SA"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إعداد أ.د/ عبدالله بن يوسف عبيد وأخرون</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الناشر: الخوارزم العلمية – الطبعة الأولى </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37" name="Group 36">
            <a:extLst>
              <a:ext uri="{FF2B5EF4-FFF2-40B4-BE49-F238E27FC236}">
                <a16:creationId xmlns:a16="http://schemas.microsoft.com/office/drawing/2014/main" xmlns="" id="{794C9C19-5797-4CF6-A7EE-E02B423D0DF7}"/>
              </a:ext>
            </a:extLst>
          </p:cNvPr>
          <p:cNvGrpSpPr/>
          <p:nvPr/>
        </p:nvGrpSpPr>
        <p:grpSpPr>
          <a:xfrm>
            <a:off x="8913412" y="2573931"/>
            <a:ext cx="2798859" cy="2636022"/>
            <a:chOff x="8913412" y="2573931"/>
            <a:chExt cx="2798859" cy="2636022"/>
          </a:xfrm>
        </p:grpSpPr>
        <p:pic>
          <p:nvPicPr>
            <p:cNvPr id="30" name="Graphic 29" descr="Books">
              <a:extLst>
                <a:ext uri="{FF2B5EF4-FFF2-40B4-BE49-F238E27FC236}">
                  <a16:creationId xmlns:a16="http://schemas.microsoft.com/office/drawing/2014/main" xmlns="" id="{3C25470D-B6DB-4F2F-8E46-C97F09D3D9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913412" y="2573931"/>
              <a:ext cx="2798859" cy="2636022"/>
            </a:xfrm>
            <a:prstGeom prst="rect">
              <a:avLst/>
            </a:prstGeom>
            <a:effectLst>
              <a:glow rad="228600">
                <a:schemeClr val="accent3">
                  <a:satMod val="175000"/>
                  <a:alpha val="40000"/>
                </a:schemeClr>
              </a:glow>
            </a:effectLst>
          </p:spPr>
        </p:pic>
        <p:sp>
          <p:nvSpPr>
            <p:cNvPr id="31" name="TextBox 30">
              <a:extLst>
                <a:ext uri="{FF2B5EF4-FFF2-40B4-BE49-F238E27FC236}">
                  <a16:creationId xmlns:a16="http://schemas.microsoft.com/office/drawing/2014/main" xmlns="" id="{CB32A3E0-6C96-443F-9CB1-AAA6E6EB4D70}"/>
                </a:ext>
              </a:extLst>
            </p:cNvPr>
            <p:cNvSpPr txBox="1"/>
            <p:nvPr/>
          </p:nvSpPr>
          <p:spPr>
            <a:xfrm rot="20362341">
              <a:off x="9702986" y="2841780"/>
              <a:ext cx="140473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w="12700">
                    <a:solidFill>
                      <a:srgbClr val="4BACC6"/>
                    </a:solidFill>
                    <a:prstDash val="solid"/>
                  </a:ln>
                  <a:pattFill prst="ltDnDiag">
                    <a:fgClr>
                      <a:srgbClr val="4BACC6">
                        <a:lumMod val="60000"/>
                        <a:lumOff val="40000"/>
                      </a:srgbClr>
                    </a:fgClr>
                    <a:bgClr>
                      <a:prstClr val="white"/>
                    </a:bgClr>
                  </a:pattFill>
                  <a:effectLst/>
                  <a:uLnTx/>
                  <a:uFillTx/>
                  <a:latin typeface="Calibri"/>
                  <a:ea typeface="+mn-ea"/>
                  <a:cs typeface="Arial" panose="020B0604020202020204" pitchFamily="34" charset="0"/>
                </a:rPr>
                <a:t>المرجع</a:t>
              </a:r>
              <a:endParaRPr kumimoji="0" lang="en-US" sz="3600" b="1" i="0" u="none" strike="noStrike" kern="1200" cap="none" spc="0" normalizeH="0" baseline="0" noProof="0" dirty="0">
                <a:ln w="12700">
                  <a:solidFill>
                    <a:srgbClr val="4BACC6"/>
                  </a:solidFill>
                  <a:prstDash val="solid"/>
                </a:ln>
                <a:pattFill prst="ltDnDiag">
                  <a:fgClr>
                    <a:srgbClr val="4BACC6">
                      <a:lumMod val="60000"/>
                      <a:lumOff val="40000"/>
                    </a:srgbClr>
                  </a:fgClr>
                  <a:bgClr>
                    <a:prstClr val="white"/>
                  </a:bgClr>
                </a:pattFill>
                <a:effectLst/>
                <a:uLnTx/>
                <a:uFillTx/>
                <a:latin typeface="Calibri"/>
                <a:ea typeface="+mn-ea"/>
                <a:cs typeface="+mn-cs"/>
              </a:endParaRPr>
            </a:p>
          </p:txBody>
        </p:sp>
        <p:sp>
          <p:nvSpPr>
            <p:cNvPr id="34" name="TextBox 33">
              <a:extLst>
                <a:ext uri="{FF2B5EF4-FFF2-40B4-BE49-F238E27FC236}">
                  <a16:creationId xmlns:a16="http://schemas.microsoft.com/office/drawing/2014/main" xmlns="" id="{2215D1B1-E1E1-42E9-B95E-0356D5C886A0}"/>
                </a:ext>
              </a:extLst>
            </p:cNvPr>
            <p:cNvSpPr txBox="1"/>
            <p:nvPr/>
          </p:nvSpPr>
          <p:spPr>
            <a:xfrm rot="20477883">
              <a:off x="10334848" y="3327990"/>
              <a:ext cx="12759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w="0"/>
                  <a:gradFill>
                    <a:gsLst>
                      <a:gs pos="21000">
                        <a:srgbClr val="53575C"/>
                      </a:gs>
                      <a:gs pos="88000">
                        <a:srgbClr val="C5C7CA"/>
                      </a:gs>
                    </a:gsLst>
                    <a:lin ang="5400000"/>
                  </a:gradFill>
                  <a:effectLst/>
                  <a:uLnTx/>
                  <a:uFillTx/>
                  <a:latin typeface="Calibri"/>
                  <a:ea typeface="+mn-ea"/>
                  <a:cs typeface="Arial" panose="020B0604020202020204" pitchFamily="34" charset="0"/>
                </a:rPr>
                <a:t>مبـــــــادئ</a:t>
              </a:r>
              <a:endParaRPr kumimoji="0" lang="en-US" sz="1800" b="0" i="0" u="none" strike="noStrike" kern="1200" cap="none" spc="0" normalizeH="0" baseline="0" noProof="0" dirty="0">
                <a:ln w="0"/>
                <a:gradFill>
                  <a:gsLst>
                    <a:gs pos="21000">
                      <a:srgbClr val="53575C"/>
                    </a:gs>
                    <a:gs pos="88000">
                      <a:srgbClr val="C5C7CA"/>
                    </a:gs>
                  </a:gsLst>
                  <a:lin ang="5400000"/>
                </a:gradFill>
                <a:effectLst/>
                <a:uLnTx/>
                <a:uFillTx/>
                <a:latin typeface="Calibri"/>
                <a:ea typeface="+mn-ea"/>
                <a:cs typeface="+mn-cs"/>
              </a:endParaRPr>
            </a:p>
          </p:txBody>
        </p:sp>
        <p:sp>
          <p:nvSpPr>
            <p:cNvPr id="35" name="TextBox 34">
              <a:extLst>
                <a:ext uri="{FF2B5EF4-FFF2-40B4-BE49-F238E27FC236}">
                  <a16:creationId xmlns:a16="http://schemas.microsoft.com/office/drawing/2014/main" xmlns="" id="{389D8E1E-0A95-4E76-AA37-93405436613B}"/>
                </a:ext>
              </a:extLst>
            </p:cNvPr>
            <p:cNvSpPr txBox="1"/>
            <p:nvPr/>
          </p:nvSpPr>
          <p:spPr>
            <a:xfrm rot="20346046">
              <a:off x="10200167" y="3778106"/>
              <a:ext cx="12759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w="0"/>
                  <a:gradFill>
                    <a:gsLst>
                      <a:gs pos="21000">
                        <a:srgbClr val="53575C"/>
                      </a:gs>
                      <a:gs pos="88000">
                        <a:srgbClr val="C5C7CA"/>
                      </a:gs>
                    </a:gsLst>
                    <a:lin ang="5400000"/>
                  </a:gradFill>
                  <a:effectLst/>
                  <a:uLnTx/>
                  <a:uFillTx/>
                  <a:latin typeface="Calibri"/>
                  <a:ea typeface="+mn-ea"/>
                  <a:cs typeface="Arial" panose="020B0604020202020204" pitchFamily="34" charset="0"/>
                </a:rPr>
                <a:t>العلــــــوم</a:t>
              </a:r>
              <a:endParaRPr kumimoji="0" lang="en-US" sz="1800" b="0" i="0" u="none" strike="noStrike" kern="1200" cap="none" spc="0" normalizeH="0" baseline="0" noProof="0" dirty="0">
                <a:ln w="0"/>
                <a:gradFill>
                  <a:gsLst>
                    <a:gs pos="21000">
                      <a:srgbClr val="53575C"/>
                    </a:gs>
                    <a:gs pos="88000">
                      <a:srgbClr val="C5C7CA"/>
                    </a:gs>
                  </a:gsLst>
                  <a:lin ang="5400000"/>
                </a:gradFill>
                <a:effectLst/>
                <a:uLnTx/>
                <a:uFillTx/>
                <a:latin typeface="Calibri"/>
                <a:ea typeface="+mn-ea"/>
                <a:cs typeface="+mn-cs"/>
              </a:endParaRPr>
            </a:p>
          </p:txBody>
        </p:sp>
        <p:sp>
          <p:nvSpPr>
            <p:cNvPr id="36" name="TextBox 35">
              <a:extLst>
                <a:ext uri="{FF2B5EF4-FFF2-40B4-BE49-F238E27FC236}">
                  <a16:creationId xmlns:a16="http://schemas.microsoft.com/office/drawing/2014/main" xmlns="" id="{D451160B-682F-4CED-8053-4E8B5772CD50}"/>
                </a:ext>
              </a:extLst>
            </p:cNvPr>
            <p:cNvSpPr txBox="1"/>
            <p:nvPr/>
          </p:nvSpPr>
          <p:spPr>
            <a:xfrm rot="20214779">
              <a:off x="9998151" y="4309737"/>
              <a:ext cx="12759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0" i="0" u="none" strike="noStrike" kern="1200" cap="none" spc="0" normalizeH="0" baseline="0" noProof="0" dirty="0">
                  <a:ln w="0"/>
                  <a:gradFill>
                    <a:gsLst>
                      <a:gs pos="21000">
                        <a:srgbClr val="53575C"/>
                      </a:gs>
                      <a:gs pos="88000">
                        <a:srgbClr val="C5C7CA"/>
                      </a:gs>
                    </a:gsLst>
                    <a:lin ang="5400000"/>
                  </a:gradFill>
                  <a:effectLst/>
                  <a:uLnTx/>
                  <a:uFillTx/>
                  <a:latin typeface="Calibri"/>
                  <a:ea typeface="+mn-ea"/>
                  <a:cs typeface="Arial" panose="020B0604020202020204" pitchFamily="34" charset="0"/>
                </a:rPr>
                <a:t>العـــــــامة</a:t>
              </a:r>
              <a:endParaRPr kumimoji="0" lang="en-US" sz="1800" b="0" i="0" u="none" strike="noStrike" kern="1200" cap="none" spc="0" normalizeH="0" baseline="0" noProof="0" dirty="0">
                <a:ln w="0"/>
                <a:gradFill>
                  <a:gsLst>
                    <a:gs pos="21000">
                      <a:srgbClr val="53575C"/>
                    </a:gs>
                    <a:gs pos="88000">
                      <a:srgbClr val="C5C7CA"/>
                    </a:gs>
                  </a:gsLst>
                  <a:lin ang="5400000"/>
                </a:gradFill>
                <a:effectLst/>
                <a:uLnTx/>
                <a:uFillTx/>
                <a:latin typeface="Calibri"/>
                <a:ea typeface="+mn-ea"/>
                <a:cs typeface="+mn-cs"/>
              </a:endParaRPr>
            </a:p>
          </p:txBody>
        </p:sp>
      </p:grpSp>
      <p:grpSp>
        <p:nvGrpSpPr>
          <p:cNvPr id="66" name="Group 65">
            <a:extLst>
              <a:ext uri="{FF2B5EF4-FFF2-40B4-BE49-F238E27FC236}">
                <a16:creationId xmlns:a16="http://schemas.microsoft.com/office/drawing/2014/main" xmlns="" id="{19F31CE1-23BD-462D-BDB2-843E29F9B493}"/>
              </a:ext>
            </a:extLst>
          </p:cNvPr>
          <p:cNvGrpSpPr/>
          <p:nvPr/>
        </p:nvGrpSpPr>
        <p:grpSpPr>
          <a:xfrm>
            <a:off x="-50061" y="70884"/>
            <a:ext cx="4242015" cy="1281566"/>
            <a:chOff x="-50061" y="70884"/>
            <a:chExt cx="4242015" cy="1281566"/>
          </a:xfrm>
        </p:grpSpPr>
        <p:grpSp>
          <p:nvGrpSpPr>
            <p:cNvPr id="40" name="Group 39">
              <a:extLst>
                <a:ext uri="{FF2B5EF4-FFF2-40B4-BE49-F238E27FC236}">
                  <a16:creationId xmlns:a16="http://schemas.microsoft.com/office/drawing/2014/main" xmlns="" id="{3FBA8D37-E86B-48BF-A914-2A1891C14DA7}"/>
                </a:ext>
              </a:extLst>
            </p:cNvPr>
            <p:cNvGrpSpPr/>
            <p:nvPr/>
          </p:nvGrpSpPr>
          <p:grpSpPr>
            <a:xfrm>
              <a:off x="2487169" y="70884"/>
              <a:ext cx="1704785" cy="918680"/>
              <a:chOff x="2487169" y="70884"/>
              <a:chExt cx="1704785" cy="918680"/>
            </a:xfrm>
          </p:grpSpPr>
          <p:sp>
            <p:nvSpPr>
              <p:cNvPr id="21" name="Rectangle 20">
                <a:extLst>
                  <a:ext uri="{FF2B5EF4-FFF2-40B4-BE49-F238E27FC236}">
                    <a16:creationId xmlns:a16="http://schemas.microsoft.com/office/drawing/2014/main" xmlns="" id="{23C83B79-08AF-47EE-97AD-8E9AE9291333}"/>
                  </a:ext>
                </a:extLst>
              </p:cNvPr>
              <p:cNvSpPr/>
              <p:nvPr/>
            </p:nvSpPr>
            <p:spPr>
              <a:xfrm>
                <a:off x="3816948" y="708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2" name="Rectangle 21">
                <a:extLst>
                  <a:ext uri="{FF2B5EF4-FFF2-40B4-BE49-F238E27FC236}">
                    <a16:creationId xmlns:a16="http://schemas.microsoft.com/office/drawing/2014/main" xmlns="" id="{474D89E4-13A4-4F86-8BB7-BC867366CD3D}"/>
                  </a:ext>
                </a:extLst>
              </p:cNvPr>
              <p:cNvSpPr/>
              <p:nvPr/>
            </p:nvSpPr>
            <p:spPr>
              <a:xfrm>
                <a:off x="3402420" y="223284"/>
                <a:ext cx="37500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ق</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3" name="Rectangle 22">
                <a:extLst>
                  <a:ext uri="{FF2B5EF4-FFF2-40B4-BE49-F238E27FC236}">
                    <a16:creationId xmlns:a16="http://schemas.microsoft.com/office/drawing/2014/main" xmlns="" id="{E30B3B8E-52C3-4C18-9B6C-C1F350B7AA0E}"/>
                  </a:ext>
                </a:extLst>
              </p:cNvPr>
              <p:cNvSpPr/>
              <p:nvPr/>
            </p:nvSpPr>
            <p:spPr>
              <a:xfrm>
                <a:off x="3072384" y="201168"/>
                <a:ext cx="306606" cy="52017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د</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4" name="Rectangle 23">
                <a:extLst>
                  <a:ext uri="{FF2B5EF4-FFF2-40B4-BE49-F238E27FC236}">
                    <a16:creationId xmlns:a16="http://schemas.microsoft.com/office/drawing/2014/main" xmlns="" id="{941CBD46-B487-4DA2-89F3-1668C0313DE9}"/>
                  </a:ext>
                </a:extLst>
              </p:cNvPr>
              <p:cNvSpPr/>
              <p:nvPr/>
            </p:nvSpPr>
            <p:spPr>
              <a:xfrm>
                <a:off x="2758439" y="252984"/>
                <a:ext cx="309655"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م</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sp>
            <p:nvSpPr>
              <p:cNvPr id="25" name="Rectangle 24">
                <a:extLst>
                  <a:ext uri="{FF2B5EF4-FFF2-40B4-BE49-F238E27FC236}">
                    <a16:creationId xmlns:a16="http://schemas.microsoft.com/office/drawing/2014/main" xmlns="" id="{BD768F26-7EBC-47AC-A309-152F2AD0A1AF}"/>
                  </a:ext>
                </a:extLst>
              </p:cNvPr>
              <p:cNvSpPr/>
              <p:nvPr/>
            </p:nvSpPr>
            <p:spPr>
              <a:xfrm>
                <a:off x="2487169" y="466344"/>
                <a:ext cx="352326" cy="52322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Arial" panose="020B0604020202020204" pitchFamily="34" charset="0"/>
                  </a:rPr>
                  <a:t>ة</a:t>
                </a:r>
                <a:endParaRPr kumimoji="0" lang="en-US" sz="2800" b="1" i="0" u="none" strike="noStrike" kern="1200" cap="none" spc="0" normalizeH="0" baseline="0" noProof="0" dirty="0">
                  <a:ln w="6600">
                    <a:solidFill>
                      <a:srgbClr val="C0504D"/>
                    </a:solidFill>
                    <a:prstDash val="solid"/>
                  </a:ln>
                  <a:solidFill>
                    <a:srgbClr val="FFFFFF"/>
                  </a:solidFill>
                  <a:effectLst>
                    <a:outerShdw dist="38100" dir="2700000" algn="tl" rotWithShape="0">
                      <a:srgbClr val="C0504D"/>
                    </a:outerShdw>
                  </a:effectLst>
                  <a:uLnTx/>
                  <a:uFillTx/>
                  <a:latin typeface="Calibri"/>
                  <a:ea typeface="+mn-ea"/>
                  <a:cs typeface="+mn-cs"/>
                </a:endParaRPr>
              </a:p>
            </p:txBody>
          </p:sp>
        </p:grpSp>
        <p:sp>
          <p:nvSpPr>
            <p:cNvPr id="54" name="TextBox 53">
              <a:extLst>
                <a:ext uri="{FF2B5EF4-FFF2-40B4-BE49-F238E27FC236}">
                  <a16:creationId xmlns:a16="http://schemas.microsoft.com/office/drawing/2014/main" xmlns="" id="{B726699E-FF8D-410C-AB4F-64D5635C4E10}"/>
                </a:ext>
              </a:extLst>
            </p:cNvPr>
            <p:cNvSpPr txBox="1"/>
            <p:nvPr/>
          </p:nvSpPr>
          <p:spPr>
            <a:xfrm rot="21393787">
              <a:off x="629357" y="472920"/>
              <a:ext cx="7065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Arial" panose="020B0604020202020204" pitchFamily="34" charset="0"/>
                </a:rPr>
                <a:t>العلوم</a:t>
              </a:r>
              <a:endParaRPr kumimoji="0" lang="en-US" sz="1800" b="1" i="0" u="none" strike="noStrike" kern="1200" cap="none" spc="0" normalizeH="0" baseline="0" noProof="0" dirty="0">
                <a:ln w="6600">
                  <a:solidFill>
                    <a:srgbClr val="C0504D"/>
                  </a:solidFill>
                  <a:prstDash val="solid"/>
                </a:ln>
                <a:solidFill>
                  <a:srgbClr val="FFFF00"/>
                </a:solidFill>
                <a:effectLst>
                  <a:outerShdw dist="38100" dir="2700000" algn="tl" rotWithShape="0">
                    <a:srgbClr val="C0504D"/>
                  </a:outerShdw>
                </a:effectLst>
                <a:uLnTx/>
                <a:uFillTx/>
                <a:latin typeface="Calibri"/>
                <a:ea typeface="+mn-ea"/>
                <a:cs typeface="+mn-cs"/>
              </a:endParaRPr>
            </a:p>
          </p:txBody>
        </p:sp>
        <p:sp>
          <p:nvSpPr>
            <p:cNvPr id="55" name="TextBox 54">
              <a:extLst>
                <a:ext uri="{FF2B5EF4-FFF2-40B4-BE49-F238E27FC236}">
                  <a16:creationId xmlns:a16="http://schemas.microsoft.com/office/drawing/2014/main" xmlns="" id="{C8879D97-677B-4DA2-B593-8D26303F0DD5}"/>
                </a:ext>
              </a:extLst>
            </p:cNvPr>
            <p:cNvSpPr txBox="1"/>
            <p:nvPr/>
          </p:nvSpPr>
          <p:spPr>
            <a:xfrm rot="21291467">
              <a:off x="-50061" y="983118"/>
              <a:ext cx="88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Arial" panose="020B0604020202020204" pitchFamily="34" charset="0"/>
                </a:rPr>
                <a:t>الطبيعية</a:t>
              </a:r>
              <a:endParaRPr kumimoji="0" lang="en-US" sz="1800" b="1" i="0" u="none" strike="noStrike" kern="1200" cap="none" spc="0" normalizeH="0" baseline="0" noProof="0" dirty="0">
                <a:ln w="6600">
                  <a:solidFill>
                    <a:srgbClr val="C0504D"/>
                  </a:solidFill>
                  <a:prstDash val="solid"/>
                </a:ln>
                <a:solidFill>
                  <a:srgbClr val="F79646">
                    <a:lumMod val="20000"/>
                    <a:lumOff val="80000"/>
                  </a:srgbClr>
                </a:solidFill>
                <a:effectLst>
                  <a:outerShdw dist="38100" dir="2700000" algn="tl" rotWithShape="0">
                    <a:srgbClr val="C0504D"/>
                  </a:outerShdw>
                </a:effectLst>
                <a:uLnTx/>
                <a:uFillTx/>
                <a:latin typeface="Calibri"/>
                <a:ea typeface="+mn-ea"/>
                <a:cs typeface="+mn-cs"/>
              </a:endParaRPr>
            </a:p>
          </p:txBody>
        </p:sp>
        <p:sp>
          <p:nvSpPr>
            <p:cNvPr id="56" name="Rectangle 55">
              <a:extLst>
                <a:ext uri="{FF2B5EF4-FFF2-40B4-BE49-F238E27FC236}">
                  <a16:creationId xmlns:a16="http://schemas.microsoft.com/office/drawing/2014/main" xmlns="" id="{836A2925-40BC-4A11-A1EC-A599E3E469C5}"/>
                </a:ext>
              </a:extLst>
            </p:cNvPr>
            <p:cNvSpPr/>
            <p:nvPr/>
          </p:nvSpPr>
          <p:spPr>
            <a:xfrm rot="20280121">
              <a:off x="1289561" y="312256"/>
              <a:ext cx="410690"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Arial" panose="020B0604020202020204" pitchFamily="34" charset="0"/>
                </a:rPr>
                <a:t>في</a:t>
              </a:r>
              <a:endParaRPr kumimoji="0" lang="en-US" sz="2000" b="1" i="0" u="none" strike="noStrike" kern="1200" cap="none" spc="0" normalizeH="0" baseline="0" noProof="0" dirty="0">
                <a:ln w="10160">
                  <a:solidFill>
                    <a:srgbClr val="4BACC6"/>
                  </a:solidFill>
                  <a:prstDash val="solid"/>
                </a:ln>
                <a:solidFill>
                  <a:srgbClr val="FFFFFF"/>
                </a:solidFill>
                <a:effectLst>
                  <a:outerShdw blurRad="38100" dist="22860" dir="5400000" algn="tl" rotWithShape="0">
                    <a:srgbClr val="000000">
                      <a:alpha val="30000"/>
                    </a:srgbClr>
                  </a:outerShdw>
                </a:effectLst>
                <a:uLnTx/>
                <a:uFillTx/>
                <a:latin typeface="Calibri"/>
                <a:ea typeface="+mn-ea"/>
                <a:cs typeface="+mn-cs"/>
              </a:endParaRPr>
            </a:p>
          </p:txBody>
        </p:sp>
      </p:grpSp>
      <p:pic>
        <p:nvPicPr>
          <p:cNvPr id="29" name="Picture 28" descr="A screenshot of a cell phone&#10;&#10;Description automatically generated">
            <a:extLst>
              <a:ext uri="{FF2B5EF4-FFF2-40B4-BE49-F238E27FC236}">
                <a16:creationId xmlns:a16="http://schemas.microsoft.com/office/drawing/2014/main" xmlns="" id="{95B02C30-AF7F-4051-931F-606C041EDE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759" y="2809258"/>
            <a:ext cx="1949083" cy="1834920"/>
          </a:xfrm>
          <a:prstGeom prst="rect">
            <a:avLst/>
          </a:prstGeom>
        </p:spPr>
      </p:pic>
      <p:sp>
        <p:nvSpPr>
          <p:cNvPr id="41" name="Title 1">
            <a:extLst>
              <a:ext uri="{FF2B5EF4-FFF2-40B4-BE49-F238E27FC236}">
                <a16:creationId xmlns:a16="http://schemas.microsoft.com/office/drawing/2014/main" xmlns="" id="{798DDF9E-2AE2-41EA-B915-8D433DA8D42A}"/>
              </a:ext>
            </a:extLst>
          </p:cNvPr>
          <p:cNvSpPr txBox="1">
            <a:spLocks/>
          </p:cNvSpPr>
          <p:nvPr/>
        </p:nvSpPr>
        <p:spPr bwMode="auto">
          <a:xfrm>
            <a:off x="2200925" y="6527379"/>
            <a:ext cx="9991075" cy="312735"/>
          </a:xfrm>
          <a:prstGeom prst="rect">
            <a:avLst/>
          </a:prstGeom>
          <a:solidFill>
            <a:srgbClr val="70AD47">
              <a:lumMod val="20000"/>
              <a:lumOff val="8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9pPr>
          </a:lstStyle>
          <a:p>
            <a:pPr marL="0" marR="0" lvl="0" indent="0" algn="ctr" defTabSz="685800" rtl="1" eaLnBrk="1" fontAlgn="auto" latinLnBrk="0" hangingPunct="1">
              <a:lnSpc>
                <a:spcPct val="90000"/>
              </a:lnSpc>
              <a:spcBef>
                <a:spcPct val="0"/>
              </a:spcBef>
              <a:spcAft>
                <a:spcPts val="0"/>
              </a:spcAft>
              <a:buClrTx/>
              <a:buSzTx/>
              <a:buFontTx/>
              <a:buNone/>
              <a:tabLst/>
              <a:defRPr/>
            </a:pPr>
            <a:r>
              <a:rPr kumimoji="0" lang="ar-SA" sz="1600" b="1" i="0" u="none" strike="noStrike" kern="1200" cap="none" spc="0" normalizeH="0" baseline="0" noProof="0" dirty="0">
                <a:ln>
                  <a:noFill/>
                </a:ln>
                <a:solidFill>
                  <a:prstClr val="black"/>
                </a:solidFill>
                <a:effectLst/>
                <a:uLnTx/>
                <a:uFillTx/>
                <a:latin typeface="Calibri Light"/>
                <a:ea typeface="+mj-ea"/>
                <a:cs typeface="Times New Roman" panose="02020603050405020304" pitchFamily="18" charset="0"/>
              </a:rPr>
              <a:t>مقدمة في العلوم الطبيعية- فصل الفلك – قسم الكيمياء –جامعة الملك عبد العزيز-2019 م</a:t>
            </a:r>
            <a:endParaRPr kumimoji="0" lang="en-US" sz="1600" b="1" i="0" u="none" strike="noStrike" kern="1200" cap="none" spc="0" normalizeH="0" baseline="0" noProof="0" dirty="0">
              <a:ln>
                <a:noFill/>
              </a:ln>
              <a:solidFill>
                <a:prstClr val="black"/>
              </a:solidFill>
              <a:effectLst/>
              <a:uLnTx/>
              <a:uFillTx/>
              <a:latin typeface="Calibri Light"/>
              <a:ea typeface="+mj-ea"/>
              <a:cs typeface="+mj-cs"/>
            </a:endParaRPr>
          </a:p>
        </p:txBody>
      </p:sp>
    </p:spTree>
    <p:extLst>
      <p:ext uri="{BB962C8B-B14F-4D97-AF65-F5344CB8AC3E}">
        <p14:creationId xmlns:p14="http://schemas.microsoft.com/office/powerpoint/2010/main" val="359754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picture containing night sky, nature&#10;&#10;Description automatically generated">
            <a:extLst>
              <a:ext uri="{FF2B5EF4-FFF2-40B4-BE49-F238E27FC236}">
                <a16:creationId xmlns:a16="http://schemas.microsoft.com/office/drawing/2014/main" xmlns="" id="{3B963AD9-C595-44EC-9968-721C9FC5CD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839046"/>
            <a:ext cx="10905066" cy="5179906"/>
          </a:xfrm>
          <a:prstGeom prst="rect">
            <a:avLst/>
          </a:prstGeom>
        </p:spPr>
      </p:pic>
      <p:sp>
        <p:nvSpPr>
          <p:cNvPr id="6" name="Title 1">
            <a:extLst>
              <a:ext uri="{FF2B5EF4-FFF2-40B4-BE49-F238E27FC236}">
                <a16:creationId xmlns:a16="http://schemas.microsoft.com/office/drawing/2014/main" xmlns="" id="{BBD030A5-18F5-474D-B01B-1B7C6E00FBF0}"/>
              </a:ext>
            </a:extLst>
          </p:cNvPr>
          <p:cNvSpPr txBox="1">
            <a:spLocks/>
          </p:cNvSpPr>
          <p:nvPr/>
        </p:nvSpPr>
        <p:spPr bwMode="auto">
          <a:xfrm>
            <a:off x="102636" y="6356351"/>
            <a:ext cx="11986727" cy="312735"/>
          </a:xfrm>
          <a:prstGeom prst="rect">
            <a:avLst/>
          </a:prstGeom>
          <a:solidFill>
            <a:srgbClr val="70AD47">
              <a:lumMod val="20000"/>
              <a:lumOff val="8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9pPr>
          </a:lstStyle>
          <a:p>
            <a:pPr marL="0" marR="0" lvl="0" indent="0" algn="ctr" defTabSz="685800" rtl="1" eaLnBrk="1" fontAlgn="auto" latinLnBrk="0" hangingPunct="1">
              <a:lnSpc>
                <a:spcPct val="90000"/>
              </a:lnSpc>
              <a:spcBef>
                <a:spcPct val="0"/>
              </a:spcBef>
              <a:spcAft>
                <a:spcPts val="0"/>
              </a:spcAft>
              <a:buClrTx/>
              <a:buSzTx/>
              <a:buFontTx/>
              <a:buNone/>
              <a:tabLst/>
              <a:defRPr/>
            </a:pPr>
            <a:r>
              <a:rPr kumimoji="0" lang="ar-SA" sz="1600" b="1" i="0" u="none" strike="noStrike" kern="1200" cap="none" spc="0" normalizeH="0" baseline="0" noProof="0" dirty="0">
                <a:ln>
                  <a:noFill/>
                </a:ln>
                <a:solidFill>
                  <a:prstClr val="black"/>
                </a:solidFill>
                <a:effectLst/>
                <a:uLnTx/>
                <a:uFillTx/>
                <a:latin typeface="Calibri Light"/>
                <a:ea typeface="+mj-ea"/>
                <a:cs typeface="Times New Roman" panose="02020603050405020304" pitchFamily="18" charset="0"/>
              </a:rPr>
              <a:t>مقدمة في العلوم الطبيعية- فصل الفلك – قسم الكيمياء –جامعة الملك عبد العزيز-2019 م</a:t>
            </a:r>
            <a:endParaRPr kumimoji="0" lang="en-US" sz="1600" b="1" i="0" u="none" strike="noStrike" kern="1200" cap="none" spc="0" normalizeH="0" baseline="0" noProof="0" dirty="0">
              <a:ln>
                <a:noFill/>
              </a:ln>
              <a:solidFill>
                <a:prstClr val="black"/>
              </a:solidFill>
              <a:effectLst/>
              <a:uLnTx/>
              <a:uFillTx/>
              <a:latin typeface="Calibri Light"/>
              <a:ea typeface="+mj-ea"/>
              <a:cs typeface="+mj-cs"/>
            </a:endParaRPr>
          </a:p>
        </p:txBody>
      </p:sp>
    </p:spTree>
    <p:extLst>
      <p:ext uri="{BB962C8B-B14F-4D97-AF65-F5344CB8AC3E}">
        <p14:creationId xmlns:p14="http://schemas.microsoft.com/office/powerpoint/2010/main" val="1710457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F5DF87-F9E4-42B4-9246-EA0DA71D9429}"/>
              </a:ext>
            </a:extLst>
          </p:cNvPr>
          <p:cNvSpPr>
            <a:spLocks noGrp="1"/>
          </p:cNvSpPr>
          <p:nvPr>
            <p:ph type="title"/>
          </p:nvPr>
        </p:nvSpPr>
        <p:spPr>
          <a:xfrm>
            <a:off x="2559698" y="284925"/>
            <a:ext cx="8229600" cy="774700"/>
          </a:xfrm>
          <a:solidFill>
            <a:schemeClr val="accent3">
              <a:lumMod val="20000"/>
              <a:lumOff val="80000"/>
            </a:schemeClr>
          </a:solidFill>
        </p:spPr>
        <p:txBody>
          <a:bodyPr rtlCol="0">
            <a:noAutofit/>
          </a:bodyPr>
          <a:lstStyle/>
          <a:p>
            <a:pPr algn="ctr">
              <a:defRPr/>
            </a:pPr>
            <a:r>
              <a:rPr lang="ar-SA" sz="3200" dirty="0">
                <a:latin typeface="Times New Roman" pitchFamily="18" charset="0"/>
              </a:rPr>
              <a:t> </a:t>
            </a:r>
            <a:br>
              <a:rPr lang="ar-SA" sz="3200" dirty="0">
                <a:latin typeface="Times New Roman" pitchFamily="18" charset="0"/>
              </a:rPr>
            </a:br>
            <a:r>
              <a:rPr lang="ar-SA" sz="3200" dirty="0">
                <a:latin typeface="Times New Roman" pitchFamily="18" charset="0"/>
              </a:rPr>
              <a:t>البياتي </a:t>
            </a:r>
            <a:br>
              <a:rPr lang="ar-SA" sz="3200" dirty="0">
                <a:latin typeface="Times New Roman" pitchFamily="18" charset="0"/>
              </a:rPr>
            </a:br>
            <a:endParaRPr lang="en-US" sz="3200" dirty="0">
              <a:solidFill>
                <a:srgbClr val="FF0000"/>
              </a:solidFill>
            </a:endParaRPr>
          </a:p>
        </p:txBody>
      </p:sp>
      <p:pic>
        <p:nvPicPr>
          <p:cNvPr id="5123" name="Picture 2">
            <a:extLst>
              <a:ext uri="{FF2B5EF4-FFF2-40B4-BE49-F238E27FC236}">
                <a16:creationId xmlns:a16="http://schemas.microsoft.com/office/drawing/2014/main" xmlns="" id="{571E0F7D-CAAA-49E3-AFF0-EE6062AB88A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38990" y="260350"/>
            <a:ext cx="1655763" cy="24479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4" name="Content Placeholder 3">
            <a:extLst>
              <a:ext uri="{FF2B5EF4-FFF2-40B4-BE49-F238E27FC236}">
                <a16:creationId xmlns:a16="http://schemas.microsoft.com/office/drawing/2014/main" xmlns="" id="{9229853A-39C2-4A31-BBDF-DE5A735B5EBF}"/>
              </a:ext>
            </a:extLst>
          </p:cNvPr>
          <p:cNvSpPr>
            <a:spLocks noGrp="1"/>
          </p:cNvSpPr>
          <p:nvPr>
            <p:ph sz="half" idx="2"/>
          </p:nvPr>
        </p:nvSpPr>
        <p:spPr>
          <a:xfrm>
            <a:off x="2674939" y="1204362"/>
            <a:ext cx="8229599" cy="4862513"/>
          </a:xfrm>
        </p:spPr>
        <p:txBody>
          <a:bodyPr/>
          <a:lstStyle/>
          <a:p>
            <a:pPr algn="r" rtl="1" eaLnBrk="1" hangingPunct="1"/>
            <a:r>
              <a:rPr lang="ar-SA" altLang="en-US" sz="2400" dirty="0"/>
              <a:t>هو محمد بن سنان بن جابر البتاني. </a:t>
            </a:r>
          </a:p>
          <a:p>
            <a:pPr algn="r" rtl="1" eaLnBrk="1" hangingPunct="1"/>
            <a:endParaRPr lang="ar-SA" altLang="en-US" sz="2400" dirty="0"/>
          </a:p>
          <a:p>
            <a:pPr algn="r" rtl="1" eaLnBrk="1" hangingPunct="1"/>
            <a:r>
              <a:rPr lang="ar-SA" altLang="en-US" sz="2400" dirty="0"/>
              <a:t>أضاف بحوثا˝ مبتكرة في الفلك و المثلثات والجبر.</a:t>
            </a:r>
          </a:p>
          <a:p>
            <a:pPr algn="r" rtl="1" eaLnBrk="1" hangingPunct="1"/>
            <a:endParaRPr lang="ar-SA" altLang="en-US" sz="2400" dirty="0"/>
          </a:p>
          <a:p>
            <a:pPr algn="r" rtl="1" eaLnBrk="1" hangingPunct="1"/>
            <a:r>
              <a:rPr lang="ar-SA" altLang="en-US" sz="2400" dirty="0"/>
              <a:t>تمكن من إجراء أرصاد لاتزال محل دهشة العلماء وإعجابهم.</a:t>
            </a:r>
          </a:p>
          <a:p>
            <a:pPr algn="r" rtl="1" eaLnBrk="1" hangingPunct="1"/>
            <a:endParaRPr lang="ar-SA" altLang="en-US" sz="2400" dirty="0"/>
          </a:p>
          <a:p>
            <a:pPr algn="r" rtl="1" eaLnBrk="1" hangingPunct="1"/>
            <a:r>
              <a:rPr lang="ar-SA" altLang="en-US" sz="2400" dirty="0"/>
              <a:t>ألف كتاب الزيج الصابي الذي يعتبر مرجعا فلكيا مهم يحتوي علي شرح لدوائر الفلك وارتفاع القطب الشمالي ومعرفة ارتفاع الكواكب وطول السنة الشمسية وأفلاك القمر والكواكب ومعرفة كسوف الشمس ومطالع البروج وغير ذلك من المعلومات المهمة المدعمة بجداول رياضية غاية في الوضوح والدقة.</a:t>
            </a:r>
          </a:p>
          <a:p>
            <a:pPr algn="r" rtl="1" eaLnBrk="1" hangingPunct="1"/>
            <a:endParaRPr lang="en-US" altLang="en-US" sz="2400" dirty="0">
              <a:cs typeface="Arial" panose="020B0604020202020204" pitchFamily="34" charset="0"/>
            </a:endParaRPr>
          </a:p>
        </p:txBody>
      </p:sp>
      <p:pic>
        <p:nvPicPr>
          <p:cNvPr id="5125" name="Picture 3">
            <a:extLst>
              <a:ext uri="{FF2B5EF4-FFF2-40B4-BE49-F238E27FC236}">
                <a16:creationId xmlns:a16="http://schemas.microsoft.com/office/drawing/2014/main" xmlns="" id="{C66886BB-801F-4C9C-81EC-2B6FB8AB63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609" y="3044826"/>
            <a:ext cx="1349375" cy="193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xmlns="" id="{D67A0569-B5B5-439A-A52C-39A0472BC841}"/>
              </a:ext>
            </a:extLst>
          </p:cNvPr>
          <p:cNvSpPr txBox="1"/>
          <p:nvPr/>
        </p:nvSpPr>
        <p:spPr>
          <a:xfrm>
            <a:off x="327673" y="5144538"/>
            <a:ext cx="2232025" cy="922337"/>
          </a:xfrm>
          <a:prstGeom prst="rect">
            <a:avLst/>
          </a:prstGeom>
          <a:solidFill>
            <a:schemeClr val="accent6">
              <a:lumMod val="40000"/>
              <a:lumOff val="60000"/>
            </a:schemeClr>
          </a:solidFill>
        </p:spPr>
        <p:txBody>
          <a:bodyPr>
            <a:spAutoFit/>
          </a:bodyPr>
          <a:lstStyle/>
          <a:p>
            <a:pPr algn="r" rtl="1" fontAlgn="base">
              <a:spcBef>
                <a:spcPct val="0"/>
              </a:spcBef>
              <a:spcAft>
                <a:spcPct val="0"/>
              </a:spcAft>
              <a:defRPr/>
            </a:pPr>
            <a:r>
              <a:rPr lang="ar-SA" dirty="0">
                <a:solidFill>
                  <a:prstClr val="black"/>
                </a:solidFill>
                <a:latin typeface="Tahoma" panose="020B0604030504040204" pitchFamily="34" charset="0"/>
                <a:cs typeface="Arial" charset="0"/>
              </a:rPr>
              <a:t>الزيج:</a:t>
            </a:r>
          </a:p>
          <a:p>
            <a:pPr algn="r" rtl="1" fontAlgn="base">
              <a:spcBef>
                <a:spcPct val="0"/>
              </a:spcBef>
              <a:spcAft>
                <a:spcPct val="0"/>
              </a:spcAft>
              <a:defRPr/>
            </a:pPr>
            <a:r>
              <a:rPr lang="ar-SA" dirty="0">
                <a:solidFill>
                  <a:prstClr val="black"/>
                </a:solidFill>
                <a:latin typeface="Tahoma" panose="020B0604030504040204" pitchFamily="34" charset="0"/>
                <a:cs typeface="Arial" charset="0"/>
              </a:rPr>
              <a:t>هو علم يوصل إلى معرفة مواضع الكواكب في أفلاكها</a:t>
            </a:r>
            <a:endParaRPr lang="en-US" dirty="0">
              <a:solidFill>
                <a:prstClr val="black"/>
              </a:solidFill>
              <a:latin typeface="Tahoma" panose="020B0604030504040204" pitchFamily="34" charset="0"/>
              <a:cs typeface="Arial" charset="0"/>
            </a:endParaRPr>
          </a:p>
        </p:txBody>
      </p:sp>
      <p:sp>
        <p:nvSpPr>
          <p:cNvPr id="5127" name="Slide Number Placeholder 2">
            <a:extLst>
              <a:ext uri="{FF2B5EF4-FFF2-40B4-BE49-F238E27FC236}">
                <a16:creationId xmlns:a16="http://schemas.microsoft.com/office/drawing/2014/main" xmlns="" id="{6268FA70-97E5-4BA7-B46A-5563ECE72F4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0" fontAlgn="base" hangingPunct="0">
              <a:spcBef>
                <a:spcPct val="0"/>
              </a:spcBef>
              <a:spcAft>
                <a:spcPct val="0"/>
              </a:spcAft>
            </a:pPr>
            <a:fld id="{460D8445-0ECA-4C0A-B7E2-59315F83B15D}" type="slidenum">
              <a:rPr lang="ar-SA" altLang="en-US" sz="900">
                <a:solidFill>
                  <a:srgbClr val="898989"/>
                </a:solidFill>
              </a:rPr>
              <a:pPr eaLnBrk="0" fontAlgn="base" hangingPunct="0">
                <a:spcBef>
                  <a:spcPct val="0"/>
                </a:spcBef>
                <a:spcAft>
                  <a:spcPct val="0"/>
                </a:spcAft>
              </a:pPr>
              <a:t>6</a:t>
            </a:fld>
            <a:endParaRPr lang="en-US" altLang="en-US" sz="900">
              <a:solidFill>
                <a:srgbClr val="898989"/>
              </a:solidFill>
            </a:endParaRPr>
          </a:p>
        </p:txBody>
      </p:sp>
      <p:sp>
        <p:nvSpPr>
          <p:cNvPr id="9" name="Title 1">
            <a:extLst>
              <a:ext uri="{FF2B5EF4-FFF2-40B4-BE49-F238E27FC236}">
                <a16:creationId xmlns:a16="http://schemas.microsoft.com/office/drawing/2014/main" xmlns="" id="{C123788E-E6AA-4E0D-A8EB-C3B8ADF377D9}"/>
              </a:ext>
            </a:extLst>
          </p:cNvPr>
          <p:cNvSpPr txBox="1">
            <a:spLocks/>
          </p:cNvSpPr>
          <p:nvPr/>
        </p:nvSpPr>
        <p:spPr bwMode="auto">
          <a:xfrm>
            <a:off x="102636" y="6356351"/>
            <a:ext cx="11986727" cy="312735"/>
          </a:xfrm>
          <a:prstGeom prst="rect">
            <a:avLst/>
          </a:prstGeom>
          <a:solidFill>
            <a:srgbClr val="70AD47">
              <a:lumMod val="20000"/>
              <a:lumOff val="8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9pPr>
          </a:lstStyle>
          <a:p>
            <a:pPr marL="0" marR="0" lvl="0" indent="0" algn="ctr" defTabSz="685800" rtl="1" eaLnBrk="1" fontAlgn="auto" latinLnBrk="0" hangingPunct="1">
              <a:lnSpc>
                <a:spcPct val="90000"/>
              </a:lnSpc>
              <a:spcBef>
                <a:spcPct val="0"/>
              </a:spcBef>
              <a:spcAft>
                <a:spcPts val="0"/>
              </a:spcAft>
              <a:buClrTx/>
              <a:buSzTx/>
              <a:buFontTx/>
              <a:buNone/>
              <a:tabLst/>
              <a:defRPr/>
            </a:pPr>
            <a:r>
              <a:rPr kumimoji="0" lang="ar-SA" sz="1600" b="1" i="0" u="none" strike="noStrike" kern="1200" cap="none" spc="0" normalizeH="0" baseline="0" noProof="0" dirty="0">
                <a:ln>
                  <a:noFill/>
                </a:ln>
                <a:solidFill>
                  <a:prstClr val="black"/>
                </a:solidFill>
                <a:effectLst/>
                <a:uLnTx/>
                <a:uFillTx/>
                <a:latin typeface="Calibri Light"/>
                <a:ea typeface="+mj-ea"/>
                <a:cs typeface="Times New Roman" panose="02020603050405020304" pitchFamily="18" charset="0"/>
              </a:rPr>
              <a:t>مقدمة في العلوم الطبيعية- فصل الفلك – قسم الكيمياء –جامعة الملك عبد العزيز-2019 م</a:t>
            </a:r>
            <a:endParaRPr kumimoji="0" lang="en-US" sz="1600" b="1" i="0" u="none" strike="noStrike" kern="1200" cap="none" spc="0" normalizeH="0" baseline="0" noProof="0" dirty="0">
              <a:ln>
                <a:noFill/>
              </a:ln>
              <a:solidFill>
                <a:prstClr val="black"/>
              </a:solidFill>
              <a:effectLst/>
              <a:uLnTx/>
              <a:uFillTx/>
              <a:latin typeface="Calibri Light"/>
              <a:ea typeface="+mj-ea"/>
              <a:cs typeface="+mj-cs"/>
            </a:endParaRPr>
          </a:p>
        </p:txBody>
      </p:sp>
    </p:spTree>
    <p:extLst>
      <p:ext uri="{BB962C8B-B14F-4D97-AF65-F5344CB8AC3E}">
        <p14:creationId xmlns:p14="http://schemas.microsoft.com/office/powerpoint/2010/main" val="799304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8512C5-3E23-481E-AB10-54508A3E178D}"/>
              </a:ext>
            </a:extLst>
          </p:cNvPr>
          <p:cNvSpPr>
            <a:spLocks noGrp="1"/>
          </p:cNvSpPr>
          <p:nvPr>
            <p:ph type="title"/>
          </p:nvPr>
        </p:nvSpPr>
        <p:spPr>
          <a:xfrm>
            <a:off x="2470150" y="260351"/>
            <a:ext cx="8229600" cy="657225"/>
          </a:xfrm>
          <a:solidFill>
            <a:schemeClr val="accent3">
              <a:lumMod val="20000"/>
              <a:lumOff val="80000"/>
            </a:schemeClr>
          </a:solidFill>
        </p:spPr>
        <p:txBody>
          <a:bodyPr rtlCol="0">
            <a:noAutofit/>
          </a:bodyPr>
          <a:lstStyle/>
          <a:p>
            <a:pPr algn="ctr" eaLnBrk="1" fontAlgn="auto" hangingPunct="1">
              <a:spcAft>
                <a:spcPts val="0"/>
              </a:spcAft>
              <a:defRPr/>
            </a:pPr>
            <a:r>
              <a:rPr lang="ar-SA" sz="3200" dirty="0">
                <a:latin typeface="Times New Roman" pitchFamily="18" charset="0"/>
              </a:rPr>
              <a:t> </a:t>
            </a:r>
            <a:r>
              <a:rPr lang="ar-SA" sz="3200" b="1" dirty="0">
                <a:effectLst>
                  <a:outerShdw blurRad="38100" dist="38100" dir="2700000" algn="tl">
                    <a:srgbClr val="000000">
                      <a:alpha val="43137"/>
                    </a:srgbClr>
                  </a:outerShdw>
                </a:effectLst>
                <a:latin typeface="Times New Roman" pitchFamily="18" charset="0"/>
              </a:rPr>
              <a:t>الصوفي</a:t>
            </a:r>
            <a:endParaRPr lang="en-US" sz="3200" b="1" dirty="0">
              <a:effectLst>
                <a:outerShdw blurRad="38100" dist="38100" dir="2700000" algn="tl">
                  <a:srgbClr val="000000">
                    <a:alpha val="43137"/>
                  </a:srgbClr>
                </a:outerShdw>
              </a:effectLst>
            </a:endParaRPr>
          </a:p>
        </p:txBody>
      </p:sp>
      <p:sp>
        <p:nvSpPr>
          <p:cNvPr id="6147" name="Content Placeholder 3">
            <a:extLst>
              <a:ext uri="{FF2B5EF4-FFF2-40B4-BE49-F238E27FC236}">
                <a16:creationId xmlns:a16="http://schemas.microsoft.com/office/drawing/2014/main" xmlns="" id="{4F4C0B8D-8247-4E57-8B90-0C18E60AE2B1}"/>
              </a:ext>
            </a:extLst>
          </p:cNvPr>
          <p:cNvSpPr>
            <a:spLocks noGrp="1"/>
          </p:cNvSpPr>
          <p:nvPr>
            <p:ph sz="half" idx="1"/>
          </p:nvPr>
        </p:nvSpPr>
        <p:spPr>
          <a:xfrm>
            <a:off x="3738565" y="1328738"/>
            <a:ext cx="7364864" cy="5149850"/>
          </a:xfrm>
        </p:spPr>
        <p:txBody>
          <a:bodyPr/>
          <a:lstStyle/>
          <a:p>
            <a:pPr algn="r" rtl="1" eaLnBrk="1" hangingPunct="1"/>
            <a:r>
              <a:rPr lang="ar-SA" altLang="en-US" sz="2400" dirty="0"/>
              <a:t>أبو الحسين عبد الرحمن بن عمر الصوفي        (290 – 375ھ):-</a:t>
            </a:r>
          </a:p>
          <a:p>
            <a:pPr algn="r" rtl="1" eaLnBrk="1" hangingPunct="1"/>
            <a:endParaRPr lang="ar-SA" altLang="en-US" sz="2400" dirty="0"/>
          </a:p>
          <a:p>
            <a:pPr algn="r" rtl="1" eaLnBrk="1" hangingPunct="1"/>
            <a:r>
              <a:rPr lang="ar-SA" altLang="en-US" sz="2400" dirty="0"/>
              <a:t> ألف كتابا˝ بعنوان ”صور الكواكب الثابتة“ عن النجوم الثوابت به خرائط مصورة وبين فيه مواضع ألف نجم وكلها رصدها بنفسه ووصفها وصفا˝ دقيقا˝ ووضع أقدارها من جديد بدقة متناهية تقترب من التقديرات الحديثة.</a:t>
            </a:r>
          </a:p>
          <a:p>
            <a:pPr algn="r" rtl="1" eaLnBrk="1" hangingPunct="1"/>
            <a:r>
              <a:rPr lang="ar-SA" altLang="en-US" sz="2400" dirty="0"/>
              <a:t>ألف كتب أخرى منها كتاب ”التذكرة ومطارح الشعاعات“.</a:t>
            </a:r>
          </a:p>
          <a:p>
            <a:pPr algn="r" rtl="1" eaLnBrk="1" hangingPunct="1"/>
            <a:endParaRPr lang="ar-SA" altLang="en-US" sz="2400" dirty="0"/>
          </a:p>
          <a:p>
            <a:pPr algn="r" rtl="1" eaLnBrk="1" hangingPunct="1"/>
            <a:endParaRPr lang="ar-SA" altLang="en-US" sz="2400" dirty="0"/>
          </a:p>
          <a:p>
            <a:pPr algn="r" rtl="1" eaLnBrk="1" hangingPunct="1"/>
            <a:r>
              <a:rPr lang="ar-SA" altLang="en-US" sz="2400" dirty="0"/>
              <a:t>أول من دون مواقع اللطخات السحابية ومنها التي تقع في كوكبة الثور وهي ”مجرة المرأة المسلسلة</a:t>
            </a:r>
            <a:r>
              <a:rPr lang="ar-SA" altLang="en-US" dirty="0"/>
              <a:t>“.</a:t>
            </a:r>
          </a:p>
          <a:p>
            <a:pPr algn="r" rtl="1" eaLnBrk="1" hangingPunct="1"/>
            <a:endParaRPr lang="en-US" altLang="en-US" dirty="0">
              <a:cs typeface="Arial" panose="020B0604020202020204" pitchFamily="34" charset="0"/>
            </a:endParaRPr>
          </a:p>
        </p:txBody>
      </p:sp>
      <p:pic>
        <p:nvPicPr>
          <p:cNvPr id="6148" name="Picture 2">
            <a:extLst>
              <a:ext uri="{FF2B5EF4-FFF2-40B4-BE49-F238E27FC236}">
                <a16:creationId xmlns:a16="http://schemas.microsoft.com/office/drawing/2014/main" xmlns="" id="{93EE80FB-1A8E-4ED0-AB94-0E77E78593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60351"/>
            <a:ext cx="1317625" cy="188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4">
            <a:extLst>
              <a:ext uri="{FF2B5EF4-FFF2-40B4-BE49-F238E27FC236}">
                <a16:creationId xmlns:a16="http://schemas.microsoft.com/office/drawing/2014/main" xmlns="" id="{385D8FBA-E59F-413B-849A-7299C83C8F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269" y="2275521"/>
            <a:ext cx="188277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0" name="TextBox 4">
            <a:extLst>
              <a:ext uri="{FF2B5EF4-FFF2-40B4-BE49-F238E27FC236}">
                <a16:creationId xmlns:a16="http://schemas.microsoft.com/office/drawing/2014/main" xmlns="" id="{F16A595E-30D6-45DC-ACD1-2108C3A7E573}"/>
              </a:ext>
            </a:extLst>
          </p:cNvPr>
          <p:cNvSpPr txBox="1">
            <a:spLocks noChangeArrowheads="1"/>
          </p:cNvSpPr>
          <p:nvPr/>
        </p:nvSpPr>
        <p:spPr bwMode="auto">
          <a:xfrm>
            <a:off x="225426" y="3829684"/>
            <a:ext cx="3241675" cy="1200150"/>
          </a:xfrm>
          <a:prstGeom prst="rect">
            <a:avLst/>
          </a:prstGeom>
          <a:solidFill>
            <a:schemeClr val="accent4">
              <a:lumMod val="20000"/>
              <a:lumOff val="80000"/>
            </a:schemeClr>
          </a:solidFill>
          <a:ln>
            <a:noFill/>
          </a:ln>
        </p:spPr>
        <p:txBody>
          <a:bodyPr>
            <a:spAutoFit/>
          </a:bodyPr>
          <a:lstStyle>
            <a:lvl1pPr algn="r" rtl="1">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cs typeface="Arial" panose="020B0604020202020204" pitchFamily="34" charset="0"/>
              </a:defRPr>
            </a:lvl5pPr>
            <a:lvl6pPr marL="2514600" indent="-228600" algn="r" rtl="1"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cs typeface="Arial" panose="020B0604020202020204" pitchFamily="34" charset="0"/>
              </a:defRPr>
            </a:lvl6pPr>
            <a:lvl7pPr marL="2971800" indent="-228600" algn="r" rtl="1"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cs typeface="Arial" panose="020B0604020202020204" pitchFamily="34" charset="0"/>
              </a:defRPr>
            </a:lvl7pPr>
            <a:lvl8pPr marL="3429000" indent="-228600" algn="r" rtl="1"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cs typeface="Arial" panose="020B0604020202020204" pitchFamily="34" charset="0"/>
              </a:defRPr>
            </a:lvl8pPr>
            <a:lvl9pPr marL="3886200" indent="-228600" algn="r" rtl="1"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cs typeface="Arial" panose="020B0604020202020204" pitchFamily="34" charset="0"/>
              </a:defRPr>
            </a:lvl9pPr>
          </a:lstStyle>
          <a:p>
            <a:pPr fontAlgn="base">
              <a:spcBef>
                <a:spcPct val="0"/>
              </a:spcBef>
              <a:spcAft>
                <a:spcPct val="0"/>
              </a:spcAft>
              <a:buClrTx/>
              <a:buSzTx/>
              <a:buNone/>
              <a:defRPr/>
            </a:pPr>
            <a:r>
              <a:rPr lang="ar-SA" sz="1800" dirty="0">
                <a:solidFill>
                  <a:prstClr val="black"/>
                </a:solidFill>
              </a:rPr>
              <a:t>مجرة المرأة المسلسلة (تسمى أحيانا مجرة أندروميدا): النواة في الوسط والأذرع الحلزونية تشكل قرصا، وتُرى تجمعات نجمية كروية حول القرص.</a:t>
            </a:r>
            <a:endParaRPr lang="en-US" sz="1800" dirty="0">
              <a:solidFill>
                <a:prstClr val="black"/>
              </a:solidFill>
            </a:endParaRPr>
          </a:p>
        </p:txBody>
      </p:sp>
      <p:sp>
        <p:nvSpPr>
          <p:cNvPr id="6" name="TextBox 5">
            <a:extLst>
              <a:ext uri="{FF2B5EF4-FFF2-40B4-BE49-F238E27FC236}">
                <a16:creationId xmlns:a16="http://schemas.microsoft.com/office/drawing/2014/main" xmlns="" id="{A0E11185-318D-4CDA-AD51-A62E0044E6AB}"/>
              </a:ext>
            </a:extLst>
          </p:cNvPr>
          <p:cNvSpPr txBox="1"/>
          <p:nvPr/>
        </p:nvSpPr>
        <p:spPr>
          <a:xfrm>
            <a:off x="225426" y="5067597"/>
            <a:ext cx="6469288" cy="923330"/>
          </a:xfrm>
          <a:prstGeom prst="rect">
            <a:avLst/>
          </a:prstGeom>
          <a:solidFill>
            <a:schemeClr val="accent6">
              <a:lumMod val="40000"/>
              <a:lumOff val="60000"/>
            </a:schemeClr>
          </a:solidFill>
        </p:spPr>
        <p:txBody>
          <a:bodyPr wrap="square">
            <a:spAutoFit/>
          </a:bodyPr>
          <a:lstStyle/>
          <a:p>
            <a:pPr algn="r" rtl="1" fontAlgn="base">
              <a:spcBef>
                <a:spcPct val="0"/>
              </a:spcBef>
              <a:spcAft>
                <a:spcPct val="0"/>
              </a:spcAft>
              <a:defRPr/>
            </a:pPr>
            <a:r>
              <a:rPr lang="ar-SA" dirty="0">
                <a:solidFill>
                  <a:prstClr val="black"/>
                </a:solidFill>
                <a:latin typeface="Tahoma" panose="020B0604030504040204" pitchFamily="34" charset="0"/>
                <a:cs typeface="Arial" charset="0"/>
              </a:rPr>
              <a:t>مجرة المرأة المسلسلة سميت على اسم البطلة في أندروميدا الأساطير اليونانية، وهي أقرب مجرة كبيرة لمجرتنا، درب التبانة ، وتفوق حجم مجرتنا كبرا ويبلغ عدد النجوم فيها نحو 200 مليار نجم. يمكن رؤيتها بالعين المجردة. </a:t>
            </a:r>
            <a:endParaRPr lang="en-US" dirty="0">
              <a:solidFill>
                <a:prstClr val="black"/>
              </a:solidFill>
              <a:latin typeface="Tahoma" panose="020B0604030504040204" pitchFamily="34" charset="0"/>
              <a:cs typeface="Arial" charset="0"/>
            </a:endParaRPr>
          </a:p>
        </p:txBody>
      </p:sp>
      <p:sp>
        <p:nvSpPr>
          <p:cNvPr id="6152" name="Slide Number Placeholder 2">
            <a:extLst>
              <a:ext uri="{FF2B5EF4-FFF2-40B4-BE49-F238E27FC236}">
                <a16:creationId xmlns:a16="http://schemas.microsoft.com/office/drawing/2014/main" xmlns="" id="{C5AFA260-6FDB-4099-B2C6-0CC880294C2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0" fontAlgn="base" hangingPunct="0">
              <a:spcBef>
                <a:spcPct val="0"/>
              </a:spcBef>
              <a:spcAft>
                <a:spcPct val="0"/>
              </a:spcAft>
            </a:pPr>
            <a:fld id="{5DD6D900-05A0-4E2C-8560-6E20E6063EC5}" type="slidenum">
              <a:rPr lang="ar-SA" altLang="en-US">
                <a:solidFill>
                  <a:srgbClr val="898989"/>
                </a:solidFill>
              </a:rPr>
              <a:pPr eaLnBrk="0" fontAlgn="base" hangingPunct="0">
                <a:spcBef>
                  <a:spcPct val="0"/>
                </a:spcBef>
                <a:spcAft>
                  <a:spcPct val="0"/>
                </a:spcAft>
              </a:pPr>
              <a:t>7</a:t>
            </a:fld>
            <a:endParaRPr lang="en-US" altLang="en-US">
              <a:solidFill>
                <a:srgbClr val="898989"/>
              </a:solidFill>
            </a:endParaRPr>
          </a:p>
        </p:txBody>
      </p:sp>
      <p:sp>
        <p:nvSpPr>
          <p:cNvPr id="9" name="Title 1">
            <a:extLst>
              <a:ext uri="{FF2B5EF4-FFF2-40B4-BE49-F238E27FC236}">
                <a16:creationId xmlns:a16="http://schemas.microsoft.com/office/drawing/2014/main" xmlns="" id="{90B0F275-45BB-409E-8C0F-04826561880C}"/>
              </a:ext>
            </a:extLst>
          </p:cNvPr>
          <p:cNvSpPr txBox="1">
            <a:spLocks/>
          </p:cNvSpPr>
          <p:nvPr/>
        </p:nvSpPr>
        <p:spPr bwMode="auto">
          <a:xfrm>
            <a:off x="102636" y="6356351"/>
            <a:ext cx="11986727" cy="312735"/>
          </a:xfrm>
          <a:prstGeom prst="rect">
            <a:avLst/>
          </a:prstGeom>
          <a:solidFill>
            <a:schemeClr val="accent6">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9pPr>
          </a:lstStyle>
          <a:p>
            <a:pPr algn="ctr" rtl="1" eaLnBrk="1" fontAlgn="auto" hangingPunct="1">
              <a:spcAft>
                <a:spcPts val="0"/>
              </a:spcAft>
              <a:defRPr/>
            </a:pPr>
            <a:r>
              <a:rPr lang="ar-SA" sz="1600" b="1" dirty="0"/>
              <a:t>مقدمة في العلوم الطبيعية- فصل الفلك – قسم الكيمياء –جامعة الملك عبد العزيز-2019 م</a:t>
            </a:r>
            <a:endParaRPr lang="en-US" sz="1600" b="1" dirty="0"/>
          </a:p>
        </p:txBody>
      </p:sp>
    </p:spTree>
    <p:extLst>
      <p:ext uri="{BB962C8B-B14F-4D97-AF65-F5344CB8AC3E}">
        <p14:creationId xmlns:p14="http://schemas.microsoft.com/office/powerpoint/2010/main" val="1894156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8512C5-3E23-481E-AB10-54508A3E178D}"/>
              </a:ext>
            </a:extLst>
          </p:cNvPr>
          <p:cNvSpPr>
            <a:spLocks noGrp="1"/>
          </p:cNvSpPr>
          <p:nvPr>
            <p:ph type="title"/>
          </p:nvPr>
        </p:nvSpPr>
        <p:spPr>
          <a:xfrm>
            <a:off x="4965430" y="629268"/>
            <a:ext cx="6586491" cy="1286160"/>
          </a:xfrm>
        </p:spPr>
        <p:txBody>
          <a:bodyPr vert="horz" lIns="91440" tIns="45720" rIns="91440" bIns="45720" rtlCol="0" anchor="b">
            <a:normAutofit/>
          </a:bodyPr>
          <a:lstStyle/>
          <a:p>
            <a:pPr defTabSz="914400" eaLnBrk="1" fontAlgn="auto" hangingPunct="1">
              <a:spcAft>
                <a:spcPts val="0"/>
              </a:spcAft>
              <a:defRPr/>
            </a:pPr>
            <a:r>
              <a:rPr lang="en-US" sz="4400"/>
              <a:t> </a:t>
            </a:r>
            <a:r>
              <a:rPr lang="en-US" sz="4400" b="1">
                <a:effectLst>
                  <a:outerShdw blurRad="38100" dist="38100" dir="2700000" algn="tl">
                    <a:srgbClr val="000000">
                      <a:alpha val="43137"/>
                    </a:srgbClr>
                  </a:outerShdw>
                </a:effectLst>
              </a:rPr>
              <a:t>ابن الهيثم</a:t>
            </a:r>
          </a:p>
        </p:txBody>
      </p:sp>
      <p:pic>
        <p:nvPicPr>
          <p:cNvPr id="4" name="Picture 3">
            <a:extLst>
              <a:ext uri="{FF2B5EF4-FFF2-40B4-BE49-F238E27FC236}">
                <a16:creationId xmlns:a16="http://schemas.microsoft.com/office/drawing/2014/main" xmlns="" id="{CD7D2AF8-8434-4F3E-B063-76A651289123}"/>
              </a:ext>
            </a:extLst>
          </p:cNvPr>
          <p:cNvPicPr>
            <a:picLocks noChangeAspect="1"/>
          </p:cNvPicPr>
          <p:nvPr/>
        </p:nvPicPr>
        <p:blipFill rotWithShape="1">
          <a:blip r:embed="rId2">
            <a:extLst>
              <a:ext uri="{28A0092B-C50C-407E-A947-70E740481C1C}">
                <a14:useLocalDpi xmlns:a14="http://schemas.microsoft.com/office/drawing/2010/main" val="0"/>
              </a:ext>
            </a:extLst>
          </a:blip>
          <a:srcRect l="10740" r="8685"/>
          <a:stretch/>
        </p:blipFill>
        <p:spPr>
          <a:xfrm>
            <a:off x="20" y="10"/>
            <a:ext cx="4635571" cy="6857990"/>
          </a:xfrm>
          <a:prstGeom prst="rect">
            <a:avLst/>
          </a:prstGeom>
          <a:effectLst/>
        </p:spPr>
      </p:pic>
      <p:cxnSp>
        <p:nvCxnSpPr>
          <p:cNvPr id="77" name="Straight Connector 76">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147" name="Content Placeholder 3">
            <a:extLst>
              <a:ext uri="{FF2B5EF4-FFF2-40B4-BE49-F238E27FC236}">
                <a16:creationId xmlns:a16="http://schemas.microsoft.com/office/drawing/2014/main" xmlns="" id="{4F4C0B8D-8247-4E57-8B90-0C18E60AE2B1}"/>
              </a:ext>
            </a:extLst>
          </p:cNvPr>
          <p:cNvSpPr>
            <a:spLocks noGrp="1"/>
          </p:cNvSpPr>
          <p:nvPr>
            <p:ph sz="half" idx="1"/>
          </p:nvPr>
        </p:nvSpPr>
        <p:spPr>
          <a:xfrm>
            <a:off x="4562669" y="2438400"/>
            <a:ext cx="7287209" cy="3785419"/>
          </a:xfrm>
        </p:spPr>
        <p:txBody>
          <a:bodyPr vert="horz" lIns="91440" tIns="45720" rIns="91440" bIns="45720" rtlCol="0">
            <a:normAutofit fontScale="92500"/>
          </a:bodyPr>
          <a:lstStyle/>
          <a:p>
            <a:pPr indent="-228600" algn="r" defTabSz="914400" eaLnBrk="1" hangingPunct="1"/>
            <a:r>
              <a:rPr lang="en-US" altLang="en-US" sz="2800" dirty="0" err="1"/>
              <a:t>أبو</a:t>
            </a:r>
            <a:r>
              <a:rPr lang="en-US" altLang="en-US" sz="2800" dirty="0"/>
              <a:t> </a:t>
            </a:r>
            <a:r>
              <a:rPr lang="en-US" altLang="en-US" sz="2800" dirty="0" err="1"/>
              <a:t>علي</a:t>
            </a:r>
            <a:r>
              <a:rPr lang="en-US" altLang="en-US" sz="2800" dirty="0"/>
              <a:t> </a:t>
            </a:r>
            <a:r>
              <a:rPr lang="en-US" altLang="en-US" sz="2800" dirty="0" err="1"/>
              <a:t>الحسن</a:t>
            </a:r>
            <a:r>
              <a:rPr lang="en-US" altLang="en-US" sz="2800" dirty="0"/>
              <a:t> </a:t>
            </a:r>
            <a:r>
              <a:rPr lang="en-US" altLang="en-US" sz="2800" dirty="0" err="1"/>
              <a:t>بن</a:t>
            </a:r>
            <a:r>
              <a:rPr lang="en-US" altLang="en-US" sz="2800" dirty="0"/>
              <a:t> </a:t>
            </a:r>
            <a:r>
              <a:rPr lang="en-US" altLang="en-US" sz="2800" dirty="0" err="1"/>
              <a:t>الحسن</a:t>
            </a:r>
            <a:r>
              <a:rPr lang="en-US" altLang="en-US" sz="2800" dirty="0"/>
              <a:t> </a:t>
            </a:r>
            <a:r>
              <a:rPr lang="en-US" altLang="en-US" sz="2800" dirty="0" err="1"/>
              <a:t>بن</a:t>
            </a:r>
            <a:r>
              <a:rPr lang="en-US" altLang="en-US" sz="2800" dirty="0"/>
              <a:t> </a:t>
            </a:r>
            <a:r>
              <a:rPr lang="en-US" altLang="en-US" sz="2800" dirty="0" err="1"/>
              <a:t>الهيثم</a:t>
            </a:r>
            <a:r>
              <a:rPr lang="en-US" altLang="en-US" sz="2800" dirty="0"/>
              <a:t> </a:t>
            </a:r>
            <a:r>
              <a:rPr lang="en-US" altLang="en-US" sz="2800" dirty="0" err="1"/>
              <a:t>هو</a:t>
            </a:r>
            <a:r>
              <a:rPr lang="en-US" altLang="en-US" sz="2800" dirty="0"/>
              <a:t> </a:t>
            </a:r>
            <a:r>
              <a:rPr lang="en-US" altLang="en-US" sz="2800" dirty="0" err="1"/>
              <a:t>عالم</a:t>
            </a:r>
            <a:r>
              <a:rPr lang="en-US" altLang="en-US" sz="2800" dirty="0"/>
              <a:t> </a:t>
            </a:r>
            <a:r>
              <a:rPr lang="en-US" altLang="en-US" sz="2800" dirty="0" err="1"/>
              <a:t>إسلامي</a:t>
            </a:r>
            <a:r>
              <a:rPr lang="en-US" altLang="en-US" sz="2800" dirty="0"/>
              <a:t> </a:t>
            </a:r>
            <a:r>
              <a:rPr lang="en-US" altLang="en-US" sz="2800" dirty="0" err="1"/>
              <a:t>في</a:t>
            </a:r>
            <a:r>
              <a:rPr lang="en-US" altLang="en-US" sz="2800" dirty="0"/>
              <a:t> </a:t>
            </a:r>
            <a:r>
              <a:rPr lang="en-US" altLang="en-US" sz="2800" dirty="0" err="1"/>
              <a:t>مجموعة</a:t>
            </a:r>
            <a:r>
              <a:rPr lang="en-US" altLang="en-US" sz="2800" dirty="0"/>
              <a:t> </a:t>
            </a:r>
            <a:r>
              <a:rPr lang="en-US" altLang="en-US" sz="2800" dirty="0" err="1"/>
              <a:t>من</a:t>
            </a:r>
            <a:r>
              <a:rPr lang="en-US" altLang="en-US" sz="2800" dirty="0"/>
              <a:t> </a:t>
            </a:r>
            <a:r>
              <a:rPr lang="en-US" altLang="en-US" sz="2800" dirty="0" err="1"/>
              <a:t>المجالات</a:t>
            </a:r>
            <a:r>
              <a:rPr lang="en-US" altLang="en-US" sz="2800" dirty="0"/>
              <a:t> </a:t>
            </a:r>
            <a:r>
              <a:rPr lang="en-US" altLang="en-US" sz="2800" dirty="0" err="1"/>
              <a:t>العلمية</a:t>
            </a:r>
            <a:r>
              <a:rPr lang="en-US" altLang="en-US" sz="2800" dirty="0"/>
              <a:t> </a:t>
            </a:r>
            <a:r>
              <a:rPr lang="en-US" altLang="en-US" sz="2800" dirty="0" err="1"/>
              <a:t>مثل</a:t>
            </a:r>
            <a:r>
              <a:rPr lang="en-US" altLang="en-US" sz="2800" dirty="0"/>
              <a:t> </a:t>
            </a:r>
            <a:r>
              <a:rPr lang="en-US" altLang="en-US" sz="2800" dirty="0" err="1"/>
              <a:t>الرياضيات</a:t>
            </a:r>
            <a:r>
              <a:rPr lang="en-US" altLang="en-US" sz="2800" dirty="0"/>
              <a:t>، </a:t>
            </a:r>
            <a:r>
              <a:rPr lang="en-US" altLang="en-US" sz="2800" dirty="0" err="1"/>
              <a:t>والبصريات</a:t>
            </a:r>
            <a:r>
              <a:rPr lang="en-US" altLang="en-US" sz="2800" dirty="0"/>
              <a:t>، </a:t>
            </a:r>
            <a:r>
              <a:rPr lang="en-US" altLang="en-US" sz="2800" dirty="0" err="1"/>
              <a:t>والفيزياء</a:t>
            </a:r>
            <a:r>
              <a:rPr lang="en-US" altLang="en-US" sz="2800" dirty="0"/>
              <a:t>، </a:t>
            </a:r>
            <a:r>
              <a:rPr lang="en-US" altLang="en-US" sz="2800" dirty="0" err="1"/>
              <a:t>والهندسة</a:t>
            </a:r>
            <a:r>
              <a:rPr lang="en-US" altLang="en-US" sz="2800" dirty="0"/>
              <a:t>، </a:t>
            </a:r>
            <a:r>
              <a:rPr lang="en-US" altLang="en-US" sz="2800" dirty="0" err="1"/>
              <a:t>والفلك</a:t>
            </a:r>
            <a:r>
              <a:rPr lang="en-US" altLang="en-US" sz="2800" dirty="0"/>
              <a:t>، </a:t>
            </a:r>
            <a:r>
              <a:rPr lang="en-US" altLang="en-US" sz="2800" dirty="0" err="1"/>
              <a:t>وطب</a:t>
            </a:r>
            <a:r>
              <a:rPr lang="en-US" altLang="en-US" sz="2800" dirty="0"/>
              <a:t> </a:t>
            </a:r>
            <a:r>
              <a:rPr lang="en-US" altLang="en-US" sz="2800" dirty="0" err="1"/>
              <a:t>العيون</a:t>
            </a:r>
            <a:r>
              <a:rPr lang="en-US" altLang="en-US" sz="2800" dirty="0"/>
              <a:t>، </a:t>
            </a:r>
            <a:r>
              <a:rPr lang="en-US" altLang="en-US" sz="2800" dirty="0" err="1"/>
              <a:t>كما</a:t>
            </a:r>
            <a:r>
              <a:rPr lang="en-US" altLang="en-US" sz="2800" dirty="0"/>
              <a:t> </a:t>
            </a:r>
            <a:r>
              <a:rPr lang="en-US" altLang="en-US" sz="2800" dirty="0" err="1"/>
              <a:t>يُعتبر</a:t>
            </a:r>
            <a:r>
              <a:rPr lang="en-US" altLang="en-US" sz="2800" dirty="0"/>
              <a:t> </a:t>
            </a:r>
            <a:r>
              <a:rPr lang="en-US" altLang="en-US" sz="2800" dirty="0" err="1"/>
              <a:t>ابن</a:t>
            </a:r>
            <a:r>
              <a:rPr lang="en-US" altLang="en-US" sz="2800" dirty="0"/>
              <a:t> </a:t>
            </a:r>
            <a:r>
              <a:rPr lang="en-US" altLang="en-US" sz="2800" dirty="0" err="1"/>
              <a:t>الهيثم</a:t>
            </a:r>
            <a:r>
              <a:rPr lang="en-US" altLang="en-US" sz="2800" dirty="0"/>
              <a:t> </a:t>
            </a:r>
            <a:r>
              <a:rPr lang="en-US" altLang="en-US" sz="2800" dirty="0" err="1"/>
              <a:t>من</a:t>
            </a:r>
            <a:r>
              <a:rPr lang="en-US" altLang="en-US" sz="2800" dirty="0"/>
              <a:t> </a:t>
            </a:r>
            <a:r>
              <a:rPr lang="en-US" altLang="en-US" sz="2800" dirty="0" err="1"/>
              <a:t>أهم</a:t>
            </a:r>
            <a:r>
              <a:rPr lang="en-US" altLang="en-US" sz="2800" dirty="0"/>
              <a:t> </a:t>
            </a:r>
            <a:r>
              <a:rPr lang="en-US" altLang="en-US" sz="2800" dirty="0" err="1"/>
              <a:t>علماء</a:t>
            </a:r>
            <a:r>
              <a:rPr lang="en-US" altLang="en-US" sz="2800" dirty="0"/>
              <a:t> </a:t>
            </a:r>
            <a:r>
              <a:rPr lang="en-US" altLang="en-US" sz="2800" dirty="0" err="1"/>
              <a:t>الدراسات</a:t>
            </a:r>
            <a:r>
              <a:rPr lang="en-US" altLang="en-US" sz="2800" dirty="0"/>
              <a:t> </a:t>
            </a:r>
            <a:r>
              <a:rPr lang="en-US" altLang="en-US" sz="2800" dirty="0" err="1"/>
              <a:t>الفلكية</a:t>
            </a:r>
            <a:r>
              <a:rPr lang="en-US" altLang="en-US" sz="2800" dirty="0"/>
              <a:t> </a:t>
            </a:r>
            <a:r>
              <a:rPr lang="en-US" altLang="en-US" sz="2800" dirty="0" err="1"/>
              <a:t>ومؤسساً</a:t>
            </a:r>
            <a:r>
              <a:rPr lang="en-US" altLang="en-US" sz="2800" dirty="0"/>
              <a:t> </a:t>
            </a:r>
            <a:r>
              <a:rPr lang="en-US" altLang="en-US" sz="2800" dirty="0" err="1"/>
              <a:t>لعلم</a:t>
            </a:r>
            <a:r>
              <a:rPr lang="en-US" altLang="en-US" sz="2800" dirty="0"/>
              <a:t> </a:t>
            </a:r>
            <a:r>
              <a:rPr lang="en-US" altLang="en-US" sz="2800" dirty="0" err="1"/>
              <a:t>المناظر</a:t>
            </a:r>
            <a:r>
              <a:rPr lang="en-US" altLang="en-US" sz="2800" dirty="0"/>
              <a:t>، </a:t>
            </a:r>
            <a:r>
              <a:rPr lang="en-US" altLang="en-US" sz="2800" dirty="0" err="1"/>
              <a:t>وهو</a:t>
            </a:r>
            <a:r>
              <a:rPr lang="en-US" altLang="en-US" sz="2800" dirty="0"/>
              <a:t> </a:t>
            </a:r>
            <a:r>
              <a:rPr lang="en-US" altLang="en-US" sz="2800" dirty="0" err="1"/>
              <a:t>من</a:t>
            </a:r>
            <a:r>
              <a:rPr lang="en-US" altLang="en-US" sz="2800" dirty="0"/>
              <a:t> </a:t>
            </a:r>
            <a:r>
              <a:rPr lang="en-US" altLang="en-US" sz="2800" dirty="0" err="1"/>
              <a:t>أساتذة</a:t>
            </a:r>
            <a:r>
              <a:rPr lang="en-US" altLang="en-US" sz="2800" dirty="0"/>
              <a:t> </a:t>
            </a:r>
            <a:r>
              <a:rPr lang="en-US" altLang="en-US" sz="2800" dirty="0" err="1"/>
              <a:t>الدراسات</a:t>
            </a:r>
            <a:r>
              <a:rPr lang="en-US" altLang="en-US" sz="2800" dirty="0"/>
              <a:t> </a:t>
            </a:r>
            <a:r>
              <a:rPr lang="en-US" altLang="en-US" sz="2800" dirty="0" err="1"/>
              <a:t>والأبحاث</a:t>
            </a:r>
            <a:r>
              <a:rPr lang="en-US" altLang="en-US" sz="2800" dirty="0"/>
              <a:t> </a:t>
            </a:r>
            <a:r>
              <a:rPr lang="en-US" altLang="en-US" sz="2800" dirty="0" err="1"/>
              <a:t>العلمية</a:t>
            </a:r>
            <a:r>
              <a:rPr lang="en-US" altLang="en-US" sz="2800" dirty="0"/>
              <a:t> </a:t>
            </a:r>
            <a:r>
              <a:rPr lang="en-US" altLang="en-US" sz="2800" dirty="0" err="1"/>
              <a:t>في</a:t>
            </a:r>
            <a:r>
              <a:rPr lang="en-US" altLang="en-US" sz="2800" dirty="0"/>
              <a:t> </a:t>
            </a:r>
            <a:r>
              <a:rPr lang="en-US" altLang="en-US" sz="2800" dirty="0" err="1"/>
              <a:t>عصره</a:t>
            </a:r>
            <a:r>
              <a:rPr lang="en-US" altLang="en-US" sz="2800" dirty="0"/>
              <a:t>، </a:t>
            </a:r>
            <a:r>
              <a:rPr lang="en-US" altLang="en-US" sz="2800" dirty="0" err="1"/>
              <a:t>وأول</a:t>
            </a:r>
            <a:r>
              <a:rPr lang="en-US" altLang="en-US" sz="2800" dirty="0"/>
              <a:t> </a:t>
            </a:r>
            <a:r>
              <a:rPr lang="en-US" altLang="en-US" sz="2800" dirty="0" err="1"/>
              <a:t>الفيزيائيين</a:t>
            </a:r>
            <a:r>
              <a:rPr lang="en-US" altLang="en-US" sz="2800" dirty="0"/>
              <a:t> </a:t>
            </a:r>
            <a:r>
              <a:rPr lang="en-US" altLang="en-US" sz="2800" dirty="0" err="1"/>
              <a:t>التجريبيين</a:t>
            </a:r>
            <a:r>
              <a:rPr lang="en-US" altLang="en-US" sz="2800" dirty="0"/>
              <a:t> </a:t>
            </a:r>
            <a:r>
              <a:rPr lang="en-US" altLang="en-US" sz="2800" dirty="0" err="1"/>
              <a:t>الذين</a:t>
            </a:r>
            <a:r>
              <a:rPr lang="en-US" altLang="en-US" sz="2800" dirty="0"/>
              <a:t> </a:t>
            </a:r>
            <a:r>
              <a:rPr lang="en-US" altLang="en-US" sz="2800" dirty="0" err="1"/>
              <a:t>تعاملوا</a:t>
            </a:r>
            <a:r>
              <a:rPr lang="en-US" altLang="en-US" sz="2800" dirty="0"/>
              <a:t> </a:t>
            </a:r>
            <a:r>
              <a:rPr lang="en-US" altLang="en-US" sz="2800" dirty="0" err="1"/>
              <a:t>مع</a:t>
            </a:r>
            <a:r>
              <a:rPr lang="en-US" altLang="en-US" sz="2800" dirty="0"/>
              <a:t> </a:t>
            </a:r>
            <a:r>
              <a:rPr lang="en-US" altLang="en-US" sz="2800" dirty="0" err="1"/>
              <a:t>التجارب</a:t>
            </a:r>
            <a:r>
              <a:rPr lang="en-US" altLang="en-US" sz="2800" dirty="0"/>
              <a:t> </a:t>
            </a:r>
            <a:r>
              <a:rPr lang="en-US" altLang="en-US" sz="2800" dirty="0" err="1"/>
              <a:t>الفلكيّة</a:t>
            </a:r>
            <a:r>
              <a:rPr lang="en-US" altLang="en-US" sz="2800" dirty="0"/>
              <a:t> </a:t>
            </a:r>
            <a:r>
              <a:rPr lang="en-US" altLang="en-US" sz="2800" dirty="0" err="1"/>
              <a:t>والرصديّة</a:t>
            </a:r>
            <a:r>
              <a:rPr lang="en-US" altLang="en-US" sz="2800" dirty="0"/>
              <a:t> </a:t>
            </a:r>
            <a:r>
              <a:rPr lang="en-US" altLang="en-US" sz="2800" dirty="0" err="1"/>
              <a:t>بهدف</a:t>
            </a:r>
            <a:r>
              <a:rPr lang="en-US" altLang="en-US" sz="2800" dirty="0"/>
              <a:t> </a:t>
            </a:r>
            <a:r>
              <a:rPr lang="en-US" altLang="en-US" sz="2800" dirty="0" err="1"/>
              <a:t>تفسيرها</a:t>
            </a:r>
            <a:r>
              <a:rPr lang="en-US" altLang="en-US" sz="2800" dirty="0"/>
              <a:t> </a:t>
            </a:r>
            <a:r>
              <a:rPr lang="en-US" altLang="en-US" sz="2800" dirty="0" err="1"/>
              <a:t>رياضياً</a:t>
            </a:r>
            <a:r>
              <a:rPr lang="en-US" altLang="en-US" sz="2800" dirty="0"/>
              <a:t> </a:t>
            </a:r>
            <a:r>
              <a:rPr lang="en-US" altLang="en-US" sz="2800" dirty="0" err="1"/>
              <a:t>دون</a:t>
            </a:r>
            <a:r>
              <a:rPr lang="en-US" altLang="en-US" sz="2800" dirty="0"/>
              <a:t> </a:t>
            </a:r>
            <a:r>
              <a:rPr lang="en-US" altLang="en-US" sz="2800" dirty="0" err="1"/>
              <a:t>اللجوء</a:t>
            </a:r>
            <a:r>
              <a:rPr lang="en-US" altLang="en-US" sz="2800" dirty="0"/>
              <a:t> </a:t>
            </a:r>
            <a:r>
              <a:rPr lang="en-US" altLang="en-US" sz="2800" dirty="0" err="1"/>
              <a:t>إلى</a:t>
            </a:r>
            <a:r>
              <a:rPr lang="en-US" altLang="en-US" sz="2800" dirty="0"/>
              <a:t> </a:t>
            </a:r>
            <a:r>
              <a:rPr lang="en-US" altLang="en-US" sz="2800" dirty="0" err="1"/>
              <a:t>تجارب</a:t>
            </a:r>
            <a:r>
              <a:rPr lang="en-US" altLang="en-US" sz="2800" dirty="0"/>
              <a:t> </a:t>
            </a:r>
            <a:r>
              <a:rPr lang="en-US" altLang="en-US" sz="2800" dirty="0" err="1"/>
              <a:t>أخرى</a:t>
            </a:r>
            <a:r>
              <a:rPr lang="en-US" altLang="en-US" sz="2800" dirty="0"/>
              <a:t>.</a:t>
            </a:r>
          </a:p>
          <a:p>
            <a:pPr indent="-228600" algn="r" defTabSz="914400" eaLnBrk="1" hangingPunct="1"/>
            <a:r>
              <a:rPr lang="en-US" altLang="en-US" sz="2800" dirty="0" err="1"/>
              <a:t>وهو</a:t>
            </a:r>
            <a:r>
              <a:rPr lang="en-US" altLang="en-US" sz="2800" dirty="0"/>
              <a:t> </a:t>
            </a:r>
            <a:r>
              <a:rPr lang="en-US" altLang="en-US" sz="2800" dirty="0" err="1"/>
              <a:t>من</a:t>
            </a:r>
            <a:r>
              <a:rPr lang="en-US" altLang="en-US" sz="2800" dirty="0"/>
              <a:t> </a:t>
            </a:r>
            <a:r>
              <a:rPr lang="en-US" altLang="en-US" sz="2800" dirty="0" err="1"/>
              <a:t>أساتذة</a:t>
            </a:r>
            <a:r>
              <a:rPr lang="en-US" altLang="en-US" sz="2800" dirty="0"/>
              <a:t> </a:t>
            </a:r>
            <a:r>
              <a:rPr lang="en-US" altLang="en-US" sz="2800" dirty="0" err="1"/>
              <a:t>الدراسات</a:t>
            </a:r>
            <a:r>
              <a:rPr lang="en-US" altLang="en-US" sz="2800" dirty="0"/>
              <a:t> </a:t>
            </a:r>
            <a:r>
              <a:rPr lang="en-US" altLang="en-US" sz="2800" dirty="0" err="1"/>
              <a:t>والأبحاث</a:t>
            </a:r>
            <a:r>
              <a:rPr lang="en-US" altLang="en-US" sz="2800" dirty="0"/>
              <a:t> </a:t>
            </a:r>
            <a:r>
              <a:rPr lang="en-US" altLang="en-US" sz="2800" dirty="0" err="1"/>
              <a:t>العلمية</a:t>
            </a:r>
            <a:r>
              <a:rPr lang="en-US" altLang="en-US" sz="2800" dirty="0"/>
              <a:t> </a:t>
            </a:r>
            <a:r>
              <a:rPr lang="en-US" altLang="en-US" sz="2800" dirty="0" err="1"/>
              <a:t>في</a:t>
            </a:r>
            <a:r>
              <a:rPr lang="en-US" altLang="en-US" sz="2800" dirty="0"/>
              <a:t> </a:t>
            </a:r>
            <a:r>
              <a:rPr lang="en-US" altLang="en-US" sz="2800" dirty="0" err="1"/>
              <a:t>عصره</a:t>
            </a:r>
            <a:r>
              <a:rPr lang="en-US" altLang="en-US" sz="2800" dirty="0"/>
              <a:t>، </a:t>
            </a:r>
            <a:r>
              <a:rPr lang="en-US" altLang="en-US" sz="2800" dirty="0" err="1"/>
              <a:t>وأول</a:t>
            </a:r>
            <a:r>
              <a:rPr lang="en-US" altLang="en-US" sz="2800" dirty="0"/>
              <a:t> </a:t>
            </a:r>
            <a:r>
              <a:rPr lang="en-US" altLang="en-US" sz="2800" dirty="0" err="1"/>
              <a:t>الفيزيائيين</a:t>
            </a:r>
            <a:r>
              <a:rPr lang="en-US" altLang="en-US" sz="2800" dirty="0"/>
              <a:t> </a:t>
            </a:r>
            <a:r>
              <a:rPr lang="en-US" altLang="en-US" sz="2800" dirty="0" err="1"/>
              <a:t>التجريبيين</a:t>
            </a:r>
            <a:r>
              <a:rPr lang="en-US" altLang="en-US" sz="2800" dirty="0"/>
              <a:t> </a:t>
            </a:r>
            <a:r>
              <a:rPr lang="en-US" altLang="en-US" sz="2800" dirty="0" err="1"/>
              <a:t>الذين</a:t>
            </a:r>
            <a:r>
              <a:rPr lang="en-US" altLang="en-US" sz="2800" dirty="0"/>
              <a:t> </a:t>
            </a:r>
            <a:r>
              <a:rPr lang="en-US" altLang="en-US" sz="2800" dirty="0" err="1"/>
              <a:t>تعاملوا</a:t>
            </a:r>
            <a:r>
              <a:rPr lang="en-US" altLang="en-US" sz="2800" dirty="0"/>
              <a:t> </a:t>
            </a:r>
            <a:r>
              <a:rPr lang="en-US" altLang="en-US" sz="2800" dirty="0" err="1"/>
              <a:t>مع</a:t>
            </a:r>
            <a:r>
              <a:rPr lang="en-US" altLang="en-US" sz="2800" dirty="0"/>
              <a:t> </a:t>
            </a:r>
            <a:r>
              <a:rPr lang="en-US" altLang="en-US" sz="2800" dirty="0" err="1"/>
              <a:t>التجارب</a:t>
            </a:r>
            <a:r>
              <a:rPr lang="en-US" altLang="en-US" sz="2800" dirty="0"/>
              <a:t> </a:t>
            </a:r>
            <a:r>
              <a:rPr lang="en-US" altLang="en-US" sz="2800" dirty="0" err="1"/>
              <a:t>الفلكيّة</a:t>
            </a:r>
            <a:r>
              <a:rPr lang="en-US" altLang="en-US" sz="2800" dirty="0"/>
              <a:t> </a:t>
            </a:r>
            <a:r>
              <a:rPr lang="en-US" altLang="en-US" sz="2800" dirty="0" err="1"/>
              <a:t>والرصديّة</a:t>
            </a:r>
            <a:r>
              <a:rPr lang="en-US" altLang="en-US" sz="2800" dirty="0"/>
              <a:t> </a:t>
            </a:r>
            <a:r>
              <a:rPr lang="en-US" altLang="en-US" sz="2800" dirty="0" err="1"/>
              <a:t>بهدف</a:t>
            </a:r>
            <a:r>
              <a:rPr lang="en-US" altLang="en-US" sz="2800" dirty="0"/>
              <a:t> </a:t>
            </a:r>
            <a:r>
              <a:rPr lang="en-US" altLang="en-US" sz="2800" dirty="0" err="1"/>
              <a:t>تفسيرها</a:t>
            </a:r>
            <a:r>
              <a:rPr lang="en-US" altLang="en-US" sz="2800" dirty="0"/>
              <a:t> </a:t>
            </a:r>
            <a:r>
              <a:rPr lang="en-US" altLang="en-US" sz="2800" dirty="0" err="1"/>
              <a:t>رياضياً</a:t>
            </a:r>
            <a:r>
              <a:rPr lang="en-US" altLang="en-US" sz="2800" dirty="0"/>
              <a:t> </a:t>
            </a:r>
            <a:r>
              <a:rPr lang="en-US" altLang="en-US" sz="2800" dirty="0" err="1"/>
              <a:t>دون</a:t>
            </a:r>
            <a:r>
              <a:rPr lang="en-US" altLang="en-US" sz="2800" dirty="0"/>
              <a:t> </a:t>
            </a:r>
            <a:r>
              <a:rPr lang="en-US" altLang="en-US" sz="2800" dirty="0" err="1"/>
              <a:t>اللجوء</a:t>
            </a:r>
            <a:r>
              <a:rPr lang="en-US" altLang="en-US" sz="2800" dirty="0"/>
              <a:t> </a:t>
            </a:r>
            <a:r>
              <a:rPr lang="en-US" altLang="en-US" sz="2800" dirty="0" err="1"/>
              <a:t>إلى</a:t>
            </a:r>
            <a:r>
              <a:rPr lang="en-US" altLang="en-US" sz="2800" dirty="0"/>
              <a:t> </a:t>
            </a:r>
            <a:r>
              <a:rPr lang="en-US" altLang="en-US" sz="2800" dirty="0" err="1"/>
              <a:t>تجارب</a:t>
            </a:r>
            <a:r>
              <a:rPr lang="en-US" altLang="en-US" sz="2800" dirty="0"/>
              <a:t> </a:t>
            </a:r>
            <a:r>
              <a:rPr lang="en-US" altLang="en-US" sz="2800" dirty="0" err="1"/>
              <a:t>أخرى</a:t>
            </a:r>
            <a:r>
              <a:rPr lang="en-US" altLang="en-US" sz="2000" dirty="0"/>
              <a:t>.</a:t>
            </a:r>
          </a:p>
          <a:p>
            <a:pPr marL="0" indent="-228600" defTabSz="914400" eaLnBrk="1" hangingPunct="1"/>
            <a:endParaRPr lang="en-US" altLang="en-US" sz="2000" dirty="0"/>
          </a:p>
          <a:p>
            <a:pPr indent="-228600" defTabSz="914400" eaLnBrk="1" hangingPunct="1"/>
            <a:endParaRPr lang="en-US" altLang="en-US" sz="2000" dirty="0"/>
          </a:p>
          <a:p>
            <a:pPr marL="0" indent="-228600" defTabSz="914400" eaLnBrk="1" hangingPunct="1"/>
            <a:endParaRPr lang="en-US" altLang="en-US" sz="2000" dirty="0"/>
          </a:p>
        </p:txBody>
      </p:sp>
      <p:sp>
        <p:nvSpPr>
          <p:cNvPr id="6152" name="Slide Number Placeholder 2">
            <a:extLst>
              <a:ext uri="{FF2B5EF4-FFF2-40B4-BE49-F238E27FC236}">
                <a16:creationId xmlns:a16="http://schemas.microsoft.com/office/drawing/2014/main" xmlns="" id="{C5AFA260-6FDB-4099-B2C6-0CC880294C21}"/>
              </a:ext>
            </a:extLst>
          </p:cNvPr>
          <p:cNvSpPr>
            <a:spLocks noGrp="1"/>
          </p:cNvSpPr>
          <p:nvPr>
            <p:ph type="sldNum" sz="quarter" idx="12"/>
          </p:nvPr>
        </p:nvSpPr>
        <p:spPr bwMode="auto">
          <a:xfrm>
            <a:off x="10167042" y="6356350"/>
            <a:ext cx="1186758"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spcAft>
                <a:spcPts val="600"/>
              </a:spcAft>
              <a:defRPr/>
            </a:pPr>
            <a:fld id="{5DD6D900-05A0-4E2C-8560-6E20E6063EC5}" type="slidenum">
              <a:rPr lang="en-US" altLang="en-US" sz="1200">
                <a:solidFill>
                  <a:prstClr val="black">
                    <a:tint val="75000"/>
                  </a:prstClr>
                </a:solidFill>
                <a:latin typeface="Calibri" panose="020F0502020204030204"/>
                <a:cs typeface="+mn-cs"/>
              </a:rPr>
              <a:pPr>
                <a:spcAft>
                  <a:spcPts val="600"/>
                </a:spcAft>
                <a:defRPr/>
              </a:pPr>
              <a:t>8</a:t>
            </a:fld>
            <a:endParaRPr lang="en-US" altLang="en-US" sz="1200">
              <a:solidFill>
                <a:prstClr val="black">
                  <a:tint val="75000"/>
                </a:prstClr>
              </a:solidFill>
              <a:latin typeface="Calibri" panose="020F0502020204030204"/>
              <a:cs typeface="+mn-cs"/>
            </a:endParaRPr>
          </a:p>
        </p:txBody>
      </p:sp>
      <p:sp>
        <p:nvSpPr>
          <p:cNvPr id="12" name="Title 1">
            <a:extLst>
              <a:ext uri="{FF2B5EF4-FFF2-40B4-BE49-F238E27FC236}">
                <a16:creationId xmlns:a16="http://schemas.microsoft.com/office/drawing/2014/main" xmlns="" id="{71665142-968C-4B96-9250-010F0CB53981}"/>
              </a:ext>
            </a:extLst>
          </p:cNvPr>
          <p:cNvSpPr txBox="1">
            <a:spLocks/>
          </p:cNvSpPr>
          <p:nvPr/>
        </p:nvSpPr>
        <p:spPr bwMode="auto">
          <a:xfrm>
            <a:off x="102636" y="6356351"/>
            <a:ext cx="11986727" cy="312735"/>
          </a:xfrm>
          <a:prstGeom prst="rect">
            <a:avLst/>
          </a:prstGeom>
          <a:solidFill>
            <a:schemeClr val="accent6">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9pPr>
          </a:lstStyle>
          <a:p>
            <a:pPr algn="ctr" rtl="1" eaLnBrk="1" fontAlgn="auto" hangingPunct="1">
              <a:spcAft>
                <a:spcPts val="0"/>
              </a:spcAft>
              <a:defRPr/>
            </a:pPr>
            <a:r>
              <a:rPr lang="ar-SA" sz="1600" b="1" dirty="0"/>
              <a:t>مقدمة في العلوم الطبيعية- فصل الفلك – قسم الكيمياء –جامعة الملك عبد العزيز-2019 م</a:t>
            </a:r>
            <a:endParaRPr lang="en-US" sz="1600" b="1" dirty="0"/>
          </a:p>
        </p:txBody>
      </p:sp>
    </p:spTree>
    <p:extLst>
      <p:ext uri="{BB962C8B-B14F-4D97-AF65-F5344CB8AC3E}">
        <p14:creationId xmlns:p14="http://schemas.microsoft.com/office/powerpoint/2010/main" val="2492410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8512C5-3E23-481E-AB10-54508A3E178D}"/>
              </a:ext>
            </a:extLst>
          </p:cNvPr>
          <p:cNvSpPr>
            <a:spLocks noGrp="1"/>
          </p:cNvSpPr>
          <p:nvPr>
            <p:ph type="title"/>
          </p:nvPr>
        </p:nvSpPr>
        <p:spPr>
          <a:xfrm>
            <a:off x="255037" y="136524"/>
            <a:ext cx="11681926" cy="657225"/>
          </a:xfrm>
          <a:solidFill>
            <a:schemeClr val="accent3">
              <a:lumMod val="20000"/>
              <a:lumOff val="80000"/>
            </a:schemeClr>
          </a:solidFill>
        </p:spPr>
        <p:txBody>
          <a:bodyPr rtlCol="0">
            <a:noAutofit/>
          </a:bodyPr>
          <a:lstStyle/>
          <a:p>
            <a:pPr algn="ctr" eaLnBrk="1" fontAlgn="auto" hangingPunct="1">
              <a:spcAft>
                <a:spcPts val="0"/>
              </a:spcAft>
              <a:defRPr/>
            </a:pPr>
            <a:r>
              <a:rPr lang="ar-SA" sz="3200" dirty="0">
                <a:latin typeface="Times New Roman" pitchFamily="18" charset="0"/>
              </a:rPr>
              <a:t> </a:t>
            </a:r>
            <a:r>
              <a:rPr lang="ar-SA" sz="3200" b="1" dirty="0">
                <a:effectLst>
                  <a:outerShdw blurRad="38100" dist="38100" dir="2700000" algn="tl">
                    <a:srgbClr val="000000">
                      <a:alpha val="43137"/>
                    </a:srgbClr>
                  </a:outerShdw>
                </a:effectLst>
                <a:latin typeface="Times New Roman" pitchFamily="18" charset="0"/>
              </a:rPr>
              <a:t>ابن الهيثم</a:t>
            </a:r>
            <a:endParaRPr lang="en-US" sz="3200" b="1" dirty="0">
              <a:effectLst>
                <a:outerShdw blurRad="38100" dist="38100" dir="2700000" algn="tl">
                  <a:srgbClr val="000000">
                    <a:alpha val="43137"/>
                  </a:srgbClr>
                </a:outerShdw>
              </a:effectLst>
            </a:endParaRPr>
          </a:p>
        </p:txBody>
      </p:sp>
      <p:sp>
        <p:nvSpPr>
          <p:cNvPr id="6147" name="Content Placeholder 3">
            <a:extLst>
              <a:ext uri="{FF2B5EF4-FFF2-40B4-BE49-F238E27FC236}">
                <a16:creationId xmlns:a16="http://schemas.microsoft.com/office/drawing/2014/main" xmlns="" id="{4F4C0B8D-8247-4E57-8B90-0C18E60AE2B1}"/>
              </a:ext>
            </a:extLst>
          </p:cNvPr>
          <p:cNvSpPr>
            <a:spLocks noGrp="1"/>
          </p:cNvSpPr>
          <p:nvPr>
            <p:ph sz="half" idx="1"/>
          </p:nvPr>
        </p:nvSpPr>
        <p:spPr>
          <a:xfrm>
            <a:off x="765111" y="880868"/>
            <a:ext cx="10954139" cy="2319531"/>
          </a:xfrm>
        </p:spPr>
        <p:txBody>
          <a:bodyPr/>
          <a:lstStyle/>
          <a:p>
            <a:pPr algn="r" rtl="1" eaLnBrk="1" hangingPunct="1">
              <a:lnSpc>
                <a:spcPct val="200000"/>
              </a:lnSpc>
            </a:pPr>
            <a:r>
              <a:rPr lang="ar-SA" altLang="en-US" sz="2400" dirty="0"/>
              <a:t> قدَّم ابن الهيثم العديد من الأعمال في مجال الفلك، حيث انتقد وشكّك في نظريات بطليموس، وقدَّم وصفاً تفصيلياً للمجالات السماوية، وكانت مخطوطته من نماذج حركات الكواكب السبعة التي قام بكتابتها عن علم الفلك، ووصف نموذجاً بعد نموذج بطليموس حول حركة الكواكب، ووضع دراسة منهجيّة حول ميكانيكية حركتها، مما أدَّى إلى تطوارات عديدة في هذا المجال، كما أنَّه فرق بين علم التنجيم وعلم الفلك، وفنّد دراسة التنجيم بسبب اعتماد المنجمين على التخمين بدلاً من التجارب العلمية والمنطقية</a:t>
            </a:r>
          </a:p>
          <a:p>
            <a:pPr marL="0" indent="0" algn="r" rtl="1" eaLnBrk="1" hangingPunct="1">
              <a:lnSpc>
                <a:spcPct val="200000"/>
              </a:lnSpc>
              <a:buNone/>
            </a:pPr>
            <a:endParaRPr lang="ar-SA" altLang="en-US" sz="2400" dirty="0"/>
          </a:p>
          <a:p>
            <a:pPr algn="r" rtl="1" eaLnBrk="1" hangingPunct="1">
              <a:lnSpc>
                <a:spcPct val="200000"/>
              </a:lnSpc>
            </a:pPr>
            <a:endParaRPr lang="ar-SA" altLang="en-US" sz="2400" dirty="0"/>
          </a:p>
          <a:p>
            <a:pPr marL="0" indent="0" algn="r" rtl="1" eaLnBrk="1" hangingPunct="1">
              <a:lnSpc>
                <a:spcPct val="200000"/>
              </a:lnSpc>
              <a:buNone/>
            </a:pPr>
            <a:endParaRPr lang="en-US" altLang="en-US" dirty="0">
              <a:cs typeface="Arial" panose="020B0604020202020204" pitchFamily="34" charset="0"/>
            </a:endParaRPr>
          </a:p>
        </p:txBody>
      </p:sp>
      <p:sp>
        <p:nvSpPr>
          <p:cNvPr id="6152" name="Slide Number Placeholder 2">
            <a:extLst>
              <a:ext uri="{FF2B5EF4-FFF2-40B4-BE49-F238E27FC236}">
                <a16:creationId xmlns:a16="http://schemas.microsoft.com/office/drawing/2014/main" xmlns="" id="{C5AFA260-6FDB-4099-B2C6-0CC880294C2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DD6D900-05A0-4E2C-8560-6E20E6063EC5}" type="slidenum">
              <a:rPr kumimoji="0" lang="ar-SA" altLang="en-US" sz="900" b="0" i="0" u="none" strike="noStrike" kern="1200" cap="none" spc="0" normalizeH="0" baseline="0" noProof="0">
                <a:ln>
                  <a:noFill/>
                </a:ln>
                <a:solidFill>
                  <a:srgbClr val="898989"/>
                </a:solidFill>
                <a:effectLst/>
                <a:uLnTx/>
                <a:uFillTx/>
                <a:latin typeface="Tahoma" panose="020B060403050404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altLang="en-US" sz="900" b="0" i="0" u="none" strike="noStrike" kern="1200" cap="none" spc="0" normalizeH="0" baseline="0" noProof="0">
              <a:ln>
                <a:noFill/>
              </a:ln>
              <a:solidFill>
                <a:srgbClr val="898989"/>
              </a:solidFill>
              <a:effectLst/>
              <a:uLnTx/>
              <a:uFillTx/>
              <a:latin typeface="Tahoma" panose="020B060403050404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xmlns="" id="{D218BC90-ACC7-4B00-A556-2D445D75A1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037" y="3938281"/>
            <a:ext cx="2787201" cy="2600632"/>
          </a:xfrm>
          <a:prstGeom prst="rect">
            <a:avLst/>
          </a:prstGeom>
        </p:spPr>
      </p:pic>
      <p:sp>
        <p:nvSpPr>
          <p:cNvPr id="6" name="Title 1">
            <a:extLst>
              <a:ext uri="{FF2B5EF4-FFF2-40B4-BE49-F238E27FC236}">
                <a16:creationId xmlns:a16="http://schemas.microsoft.com/office/drawing/2014/main" xmlns="" id="{1484875E-5BF6-4EA2-9691-DE2231D45527}"/>
              </a:ext>
            </a:extLst>
          </p:cNvPr>
          <p:cNvSpPr txBox="1">
            <a:spLocks/>
          </p:cNvSpPr>
          <p:nvPr/>
        </p:nvSpPr>
        <p:spPr bwMode="auto">
          <a:xfrm>
            <a:off x="102636" y="6356351"/>
            <a:ext cx="11986727" cy="312735"/>
          </a:xfrm>
          <a:prstGeom prst="rect">
            <a:avLst/>
          </a:prstGeom>
          <a:solidFill>
            <a:schemeClr val="accent6">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9pPr>
          </a:lstStyle>
          <a:p>
            <a:pPr algn="ctr" rtl="1" eaLnBrk="1" fontAlgn="auto" hangingPunct="1">
              <a:spcAft>
                <a:spcPts val="0"/>
              </a:spcAft>
              <a:defRPr/>
            </a:pPr>
            <a:r>
              <a:rPr lang="ar-SA" sz="1600" b="1" dirty="0"/>
              <a:t>مقدمة في العلوم الطبيعية- فصل الفلك – قسم الكيمياء –جامعة الملك عبد العزيز-2019 م</a:t>
            </a:r>
            <a:endParaRPr lang="en-US" sz="1600" b="1" dirty="0"/>
          </a:p>
        </p:txBody>
      </p:sp>
    </p:spTree>
    <p:extLst>
      <p:ext uri="{BB962C8B-B14F-4D97-AF65-F5344CB8AC3E}">
        <p14:creationId xmlns:p14="http://schemas.microsoft.com/office/powerpoint/2010/main" val="1054976756"/>
      </p:ext>
    </p:extLst>
  </p:cSld>
  <p:clrMapOvr>
    <a:masterClrMapping/>
  </p:clrMapOvr>
</p:sld>
</file>

<file path=ppt/theme/theme1.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TotalTime>
  <Words>3212</Words>
  <Application>Microsoft Office PowerPoint</Application>
  <PresentationFormat>Widescreen</PresentationFormat>
  <Paragraphs>312</Paragraphs>
  <Slides>41</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41</vt:i4>
      </vt:variant>
    </vt:vector>
  </HeadingPairs>
  <TitlesOfParts>
    <vt:vector size="51" baseType="lpstr">
      <vt:lpstr>Arabic Typesetting</vt:lpstr>
      <vt:lpstr>Arial</vt:lpstr>
      <vt:lpstr>Calibri</vt:lpstr>
      <vt:lpstr>Calibri Light</vt:lpstr>
      <vt:lpstr>Tahoma</vt:lpstr>
      <vt:lpstr>Times New Roman</vt:lpstr>
      <vt:lpstr>Wingdings</vt:lpstr>
      <vt:lpstr>1_Office Theme</vt:lpstr>
      <vt:lpstr>Office Theme</vt:lpstr>
      <vt:lpstr>2_Office Theme</vt:lpstr>
      <vt:lpstr>PowerPoint Presentation</vt:lpstr>
      <vt:lpstr>PowerPoint Presentation</vt:lpstr>
      <vt:lpstr>مقدمة</vt:lpstr>
      <vt:lpstr>مقدمة </vt:lpstr>
      <vt:lpstr>PowerPoint Presentation</vt:lpstr>
      <vt:lpstr>  البياتي  </vt:lpstr>
      <vt:lpstr> الصوفي</vt:lpstr>
      <vt:lpstr> ابن الهيثم</vt:lpstr>
      <vt:lpstr> ابن الهيثم</vt:lpstr>
      <vt:lpstr> البيروني</vt:lpstr>
      <vt:lpstr> ابن الشاطر </vt:lpstr>
      <vt:lpstr>PowerPoint Presentation</vt:lpstr>
      <vt:lpstr>مجرة درب التبانة</vt:lpstr>
      <vt:lpstr>سبب التسمية</vt:lpstr>
      <vt:lpstr>نشأة مجرة درب التبانة</vt:lpstr>
      <vt:lpstr>شكل المجرة</vt:lpstr>
      <vt:lpstr>مكونات المجرة</vt:lpstr>
      <vt:lpstr>المجموعة الشمسية</vt:lpstr>
      <vt:lpstr>نشأة المجموعة الشمسية</vt:lpstr>
      <vt:lpstr>وحدات قياس المسافات في المنظومة الفلكية</vt:lpstr>
      <vt:lpstr>النجوم</vt:lpstr>
      <vt:lpstr>النجوم</vt:lpstr>
      <vt:lpstr>النجوم</vt:lpstr>
      <vt:lpstr>النجوم</vt:lpstr>
      <vt:lpstr>النجوم</vt:lpstr>
      <vt:lpstr>الشمس</vt:lpstr>
      <vt:lpstr>الشمس </vt:lpstr>
      <vt:lpstr>الشمس </vt:lpstr>
      <vt:lpstr>طبقات الشمس </vt:lpstr>
      <vt:lpstr>PowerPoint Presentation</vt:lpstr>
      <vt:lpstr>طبقات الشمس</vt:lpstr>
      <vt:lpstr>طبقات الشمس</vt:lpstr>
      <vt:lpstr>طبقات الشمس</vt:lpstr>
      <vt:lpstr>طبقات الشمس</vt:lpstr>
      <vt:lpstr>طبقات الشمس</vt:lpstr>
      <vt:lpstr>الظواهر الشمسية  </vt:lpstr>
      <vt:lpstr>الظواهر الشمسية المختلفة</vt:lpstr>
      <vt:lpstr>الظواهر الشمسية المختلفة</vt:lpstr>
      <vt:lpstr>الظواهر الشمسية المختلفة</vt:lpstr>
      <vt:lpstr>الظواهر الشمسية المختلفة</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Layla Al-hrbi</dc:creator>
  <cp:lastModifiedBy>zeinab saigl</cp:lastModifiedBy>
  <cp:revision>36</cp:revision>
  <cp:lastPrinted>2018-12-16T06:45:59Z</cp:lastPrinted>
  <dcterms:created xsi:type="dcterms:W3CDTF">2018-12-15T22:11:06Z</dcterms:created>
  <dcterms:modified xsi:type="dcterms:W3CDTF">2019-03-17T06:15:19Z</dcterms:modified>
</cp:coreProperties>
</file>