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6"/>
  </p:notesMasterIdLst>
  <p:handoutMasterIdLst>
    <p:handoutMasterId r:id="rId47"/>
  </p:handoutMasterIdLst>
  <p:sldIdLst>
    <p:sldId id="316" r:id="rId4"/>
    <p:sldId id="359" r:id="rId5"/>
    <p:sldId id="496" r:id="rId6"/>
    <p:sldId id="497" r:id="rId7"/>
    <p:sldId id="597" r:id="rId8"/>
    <p:sldId id="498" r:id="rId9"/>
    <p:sldId id="526" r:id="rId10"/>
    <p:sldId id="499" r:id="rId11"/>
    <p:sldId id="531" r:id="rId12"/>
    <p:sldId id="532" r:id="rId13"/>
    <p:sldId id="530" r:id="rId14"/>
    <p:sldId id="500" r:id="rId15"/>
    <p:sldId id="528" r:id="rId16"/>
    <p:sldId id="501" r:id="rId17"/>
    <p:sldId id="502" r:id="rId18"/>
    <p:sldId id="503" r:id="rId19"/>
    <p:sldId id="504" r:id="rId20"/>
    <p:sldId id="506" r:id="rId21"/>
    <p:sldId id="507" r:id="rId22"/>
    <p:sldId id="508" r:id="rId23"/>
    <p:sldId id="509" r:id="rId24"/>
    <p:sldId id="510" r:id="rId25"/>
    <p:sldId id="529" r:id="rId26"/>
    <p:sldId id="511" r:id="rId27"/>
    <p:sldId id="512" r:id="rId28"/>
    <p:sldId id="513" r:id="rId29"/>
    <p:sldId id="514" r:id="rId30"/>
    <p:sldId id="515" r:id="rId31"/>
    <p:sldId id="516" r:id="rId32"/>
    <p:sldId id="517" r:id="rId33"/>
    <p:sldId id="518" r:id="rId34"/>
    <p:sldId id="540" r:id="rId35"/>
    <p:sldId id="541" r:id="rId36"/>
    <p:sldId id="520" r:id="rId37"/>
    <p:sldId id="542" r:id="rId38"/>
    <p:sldId id="527" r:id="rId39"/>
    <p:sldId id="521" r:id="rId40"/>
    <p:sldId id="522" r:id="rId41"/>
    <p:sldId id="523" r:id="rId42"/>
    <p:sldId id="524" r:id="rId43"/>
    <p:sldId id="525" r:id="rId44"/>
    <p:sldId id="27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AF4F4-AD5D-4BE2-AB32-289A346DE304}" type="doc">
      <dgm:prSet loTypeId="urn:microsoft.com/office/officeart/2005/8/layout/hierarchy3" loCatId="hierarchy" qsTypeId="urn:microsoft.com/office/officeart/2005/8/quickstyle/simple2" qsCatId="simple" csTypeId="urn:microsoft.com/office/officeart/2005/8/colors/colorful2" csCatId="colorful"/>
      <dgm:spPr/>
      <dgm:t>
        <a:bodyPr/>
        <a:lstStyle/>
        <a:p>
          <a:endParaRPr lang="en-US"/>
        </a:p>
      </dgm:t>
    </dgm:pt>
    <dgm:pt modelId="{80D4C979-7EFD-4BA0-AC8F-81C0EC5A6970}">
      <dgm:prSet/>
      <dgm:spPr/>
      <dgm:t>
        <a:bodyPr/>
        <a:lstStyle/>
        <a:p>
          <a:r>
            <a:rPr lang="ar-SA" b="1" dirty="0"/>
            <a:t>الغلاف الصخري</a:t>
          </a:r>
          <a:endParaRPr lang="en-US" dirty="0"/>
        </a:p>
      </dgm:t>
    </dgm:pt>
    <dgm:pt modelId="{F882B7F1-A24E-4089-807D-06DEF63E98BC}" type="parTrans" cxnId="{03625262-3BF6-4371-9697-B0EC81DACB22}">
      <dgm:prSet/>
      <dgm:spPr/>
      <dgm:t>
        <a:bodyPr/>
        <a:lstStyle/>
        <a:p>
          <a:endParaRPr lang="en-US"/>
        </a:p>
      </dgm:t>
    </dgm:pt>
    <dgm:pt modelId="{C03C67B1-8DBC-4823-9A8B-861EA3C43A59}" type="sibTrans" cxnId="{03625262-3BF6-4371-9697-B0EC81DACB22}">
      <dgm:prSet/>
      <dgm:spPr/>
      <dgm:t>
        <a:bodyPr/>
        <a:lstStyle/>
        <a:p>
          <a:endParaRPr lang="en-US"/>
        </a:p>
      </dgm:t>
    </dgm:pt>
    <dgm:pt modelId="{4CE5D6C7-903D-433C-9B66-3B566B4BC8B8}">
      <dgm:prSet/>
      <dgm:spPr/>
      <dgm:t>
        <a:bodyPr/>
        <a:lstStyle/>
        <a:p>
          <a:r>
            <a:rPr lang="ar-SA" b="1" dirty="0"/>
            <a:t>الغلاف الجوي</a:t>
          </a:r>
          <a:endParaRPr lang="en-US" dirty="0"/>
        </a:p>
      </dgm:t>
    </dgm:pt>
    <dgm:pt modelId="{D9DA12E9-F840-4BB2-9E9C-760681533F92}" type="parTrans" cxnId="{CB6221EC-2C82-4298-80F2-1426DC16B598}">
      <dgm:prSet/>
      <dgm:spPr/>
      <dgm:t>
        <a:bodyPr/>
        <a:lstStyle/>
        <a:p>
          <a:endParaRPr lang="en-US"/>
        </a:p>
      </dgm:t>
    </dgm:pt>
    <dgm:pt modelId="{89082630-0AA4-4A6C-A18B-CC274702E64D}" type="sibTrans" cxnId="{CB6221EC-2C82-4298-80F2-1426DC16B598}">
      <dgm:prSet/>
      <dgm:spPr/>
      <dgm:t>
        <a:bodyPr/>
        <a:lstStyle/>
        <a:p>
          <a:endParaRPr lang="en-US"/>
        </a:p>
      </dgm:t>
    </dgm:pt>
    <dgm:pt modelId="{057FD02E-C5BB-4C43-BEC3-6906E38740EB}" type="pres">
      <dgm:prSet presAssocID="{12CAF4F4-AD5D-4BE2-AB32-289A346DE304}" presName="diagram" presStyleCnt="0">
        <dgm:presLayoutVars>
          <dgm:chPref val="1"/>
          <dgm:dir/>
          <dgm:animOne val="branch"/>
          <dgm:animLvl val="lvl"/>
          <dgm:resizeHandles/>
        </dgm:presLayoutVars>
      </dgm:prSet>
      <dgm:spPr/>
    </dgm:pt>
    <dgm:pt modelId="{2CDA67FC-C0FF-469C-A510-9D791E08155F}" type="pres">
      <dgm:prSet presAssocID="{80D4C979-7EFD-4BA0-AC8F-81C0EC5A6970}" presName="root" presStyleCnt="0"/>
      <dgm:spPr/>
    </dgm:pt>
    <dgm:pt modelId="{8AE907CF-1A8B-42EF-805E-9C4B4394C0AF}" type="pres">
      <dgm:prSet presAssocID="{80D4C979-7EFD-4BA0-AC8F-81C0EC5A6970}" presName="rootComposite" presStyleCnt="0"/>
      <dgm:spPr/>
    </dgm:pt>
    <dgm:pt modelId="{6902AB8B-1DDC-4036-A98C-49D773E40852}" type="pres">
      <dgm:prSet presAssocID="{80D4C979-7EFD-4BA0-AC8F-81C0EC5A6970}" presName="rootText" presStyleLbl="node1" presStyleIdx="0" presStyleCnt="2"/>
      <dgm:spPr/>
    </dgm:pt>
    <dgm:pt modelId="{590AA0A9-F233-41AE-A22B-46D6A2448059}" type="pres">
      <dgm:prSet presAssocID="{80D4C979-7EFD-4BA0-AC8F-81C0EC5A6970}" presName="rootConnector" presStyleLbl="node1" presStyleIdx="0" presStyleCnt="2"/>
      <dgm:spPr/>
    </dgm:pt>
    <dgm:pt modelId="{EC519C72-658D-4A1A-8808-62753958A105}" type="pres">
      <dgm:prSet presAssocID="{80D4C979-7EFD-4BA0-AC8F-81C0EC5A6970}" presName="childShape" presStyleCnt="0"/>
      <dgm:spPr/>
    </dgm:pt>
    <dgm:pt modelId="{ADD929CE-2728-4CC7-AEB6-5204C5D81583}" type="pres">
      <dgm:prSet presAssocID="{4CE5D6C7-903D-433C-9B66-3B566B4BC8B8}" presName="root" presStyleCnt="0"/>
      <dgm:spPr/>
    </dgm:pt>
    <dgm:pt modelId="{A6354BD1-00BA-4747-9454-D038EDCA336D}" type="pres">
      <dgm:prSet presAssocID="{4CE5D6C7-903D-433C-9B66-3B566B4BC8B8}" presName="rootComposite" presStyleCnt="0"/>
      <dgm:spPr/>
    </dgm:pt>
    <dgm:pt modelId="{7637D2F9-375B-409E-98A2-D53DA46DFB2A}" type="pres">
      <dgm:prSet presAssocID="{4CE5D6C7-903D-433C-9B66-3B566B4BC8B8}" presName="rootText" presStyleLbl="node1" presStyleIdx="1" presStyleCnt="2"/>
      <dgm:spPr/>
    </dgm:pt>
    <dgm:pt modelId="{D67792A1-FE30-448A-8CC6-454645A248F8}" type="pres">
      <dgm:prSet presAssocID="{4CE5D6C7-903D-433C-9B66-3B566B4BC8B8}" presName="rootConnector" presStyleLbl="node1" presStyleIdx="1" presStyleCnt="2"/>
      <dgm:spPr/>
    </dgm:pt>
    <dgm:pt modelId="{FB0ECCEB-A150-4A88-9B2C-9168597E4A5E}" type="pres">
      <dgm:prSet presAssocID="{4CE5D6C7-903D-433C-9B66-3B566B4BC8B8}" presName="childShape" presStyleCnt="0"/>
      <dgm:spPr/>
    </dgm:pt>
  </dgm:ptLst>
  <dgm:cxnLst>
    <dgm:cxn modelId="{E0596A08-43D4-4E08-A873-1FEF036F127F}" type="presOf" srcId="{12CAF4F4-AD5D-4BE2-AB32-289A346DE304}" destId="{057FD02E-C5BB-4C43-BEC3-6906E38740EB}" srcOrd="0" destOrd="0" presId="urn:microsoft.com/office/officeart/2005/8/layout/hierarchy3"/>
    <dgm:cxn modelId="{59F8AE3C-6B1F-4220-94B5-6934AD841BCA}" type="presOf" srcId="{80D4C979-7EFD-4BA0-AC8F-81C0EC5A6970}" destId="{6902AB8B-1DDC-4036-A98C-49D773E40852}" srcOrd="0" destOrd="0" presId="urn:microsoft.com/office/officeart/2005/8/layout/hierarchy3"/>
    <dgm:cxn modelId="{F754E35D-E6D8-4A02-8003-43B2A2CC2633}" type="presOf" srcId="{80D4C979-7EFD-4BA0-AC8F-81C0EC5A6970}" destId="{590AA0A9-F233-41AE-A22B-46D6A2448059}" srcOrd="1" destOrd="0" presId="urn:microsoft.com/office/officeart/2005/8/layout/hierarchy3"/>
    <dgm:cxn modelId="{03625262-3BF6-4371-9697-B0EC81DACB22}" srcId="{12CAF4F4-AD5D-4BE2-AB32-289A346DE304}" destId="{80D4C979-7EFD-4BA0-AC8F-81C0EC5A6970}" srcOrd="0" destOrd="0" parTransId="{F882B7F1-A24E-4089-807D-06DEF63E98BC}" sibTransId="{C03C67B1-8DBC-4823-9A8B-861EA3C43A59}"/>
    <dgm:cxn modelId="{6923D1D6-E8F8-479E-A383-61B45CDB7933}" type="presOf" srcId="{4CE5D6C7-903D-433C-9B66-3B566B4BC8B8}" destId="{D67792A1-FE30-448A-8CC6-454645A248F8}" srcOrd="1" destOrd="0" presId="urn:microsoft.com/office/officeart/2005/8/layout/hierarchy3"/>
    <dgm:cxn modelId="{0BF24CEB-1068-4B32-8D9D-2EABEE136B1C}" type="presOf" srcId="{4CE5D6C7-903D-433C-9B66-3B566B4BC8B8}" destId="{7637D2F9-375B-409E-98A2-D53DA46DFB2A}" srcOrd="0" destOrd="0" presId="urn:microsoft.com/office/officeart/2005/8/layout/hierarchy3"/>
    <dgm:cxn modelId="{CB6221EC-2C82-4298-80F2-1426DC16B598}" srcId="{12CAF4F4-AD5D-4BE2-AB32-289A346DE304}" destId="{4CE5D6C7-903D-433C-9B66-3B566B4BC8B8}" srcOrd="1" destOrd="0" parTransId="{D9DA12E9-F840-4BB2-9E9C-760681533F92}" sibTransId="{89082630-0AA4-4A6C-A18B-CC274702E64D}"/>
    <dgm:cxn modelId="{1E3C0424-C145-416F-979A-B3E69AA43138}" type="presParOf" srcId="{057FD02E-C5BB-4C43-BEC3-6906E38740EB}" destId="{2CDA67FC-C0FF-469C-A510-9D791E08155F}" srcOrd="0" destOrd="0" presId="urn:microsoft.com/office/officeart/2005/8/layout/hierarchy3"/>
    <dgm:cxn modelId="{8E079F60-F369-4E38-AF90-EB9643628063}" type="presParOf" srcId="{2CDA67FC-C0FF-469C-A510-9D791E08155F}" destId="{8AE907CF-1A8B-42EF-805E-9C4B4394C0AF}" srcOrd="0" destOrd="0" presId="urn:microsoft.com/office/officeart/2005/8/layout/hierarchy3"/>
    <dgm:cxn modelId="{0AD96C09-B902-49B1-812C-4713302135F7}" type="presParOf" srcId="{8AE907CF-1A8B-42EF-805E-9C4B4394C0AF}" destId="{6902AB8B-1DDC-4036-A98C-49D773E40852}" srcOrd="0" destOrd="0" presId="urn:microsoft.com/office/officeart/2005/8/layout/hierarchy3"/>
    <dgm:cxn modelId="{48F05786-BAE4-4C8A-8C1D-D327289B002B}" type="presParOf" srcId="{8AE907CF-1A8B-42EF-805E-9C4B4394C0AF}" destId="{590AA0A9-F233-41AE-A22B-46D6A2448059}" srcOrd="1" destOrd="0" presId="urn:microsoft.com/office/officeart/2005/8/layout/hierarchy3"/>
    <dgm:cxn modelId="{30B2D02F-0867-4284-B4C4-DB98B5522A83}" type="presParOf" srcId="{2CDA67FC-C0FF-469C-A510-9D791E08155F}" destId="{EC519C72-658D-4A1A-8808-62753958A105}" srcOrd="1" destOrd="0" presId="urn:microsoft.com/office/officeart/2005/8/layout/hierarchy3"/>
    <dgm:cxn modelId="{2A95307D-A758-4FFC-AF33-79B77FD19F66}" type="presParOf" srcId="{057FD02E-C5BB-4C43-BEC3-6906E38740EB}" destId="{ADD929CE-2728-4CC7-AEB6-5204C5D81583}" srcOrd="1" destOrd="0" presId="urn:microsoft.com/office/officeart/2005/8/layout/hierarchy3"/>
    <dgm:cxn modelId="{3E11AA57-92B7-4B10-85EE-2383208FCDF3}" type="presParOf" srcId="{ADD929CE-2728-4CC7-AEB6-5204C5D81583}" destId="{A6354BD1-00BA-4747-9454-D038EDCA336D}" srcOrd="0" destOrd="0" presId="urn:microsoft.com/office/officeart/2005/8/layout/hierarchy3"/>
    <dgm:cxn modelId="{4209DF27-CD05-4B3B-974E-0D2B2E1337FF}" type="presParOf" srcId="{A6354BD1-00BA-4747-9454-D038EDCA336D}" destId="{7637D2F9-375B-409E-98A2-D53DA46DFB2A}" srcOrd="0" destOrd="0" presId="urn:microsoft.com/office/officeart/2005/8/layout/hierarchy3"/>
    <dgm:cxn modelId="{C89E7DC6-0FE0-4915-B61D-EAE6022BBB9D}" type="presParOf" srcId="{A6354BD1-00BA-4747-9454-D038EDCA336D}" destId="{D67792A1-FE30-448A-8CC6-454645A248F8}" srcOrd="1" destOrd="0" presId="urn:microsoft.com/office/officeart/2005/8/layout/hierarchy3"/>
    <dgm:cxn modelId="{96A7657E-5005-42F9-88CE-6E3DB3FD2BCB}" type="presParOf" srcId="{ADD929CE-2728-4CC7-AEB6-5204C5D81583}" destId="{FB0ECCEB-A150-4A88-9B2C-9168597E4A5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77497-9219-4E21-935C-7D2C30670DD7}" type="doc">
      <dgm:prSet loTypeId="urn:microsoft.com/office/officeart/2016/7/layout/RepeatingBendingProcessNew" loCatId="process" qsTypeId="urn:microsoft.com/office/officeart/2005/8/quickstyle/simple3" qsCatId="simple" csTypeId="urn:microsoft.com/office/officeart/2005/8/colors/colorful1" csCatId="colorful"/>
      <dgm:spPr/>
      <dgm:t>
        <a:bodyPr/>
        <a:lstStyle/>
        <a:p>
          <a:endParaRPr lang="en-US"/>
        </a:p>
      </dgm:t>
    </dgm:pt>
    <dgm:pt modelId="{5845B8F5-A302-481B-A2E7-593C3018D690}">
      <dgm:prSet/>
      <dgm:spPr/>
      <dgm:t>
        <a:bodyPr/>
        <a:lstStyle/>
        <a:p>
          <a:r>
            <a:rPr lang="ar-SA" b="1"/>
            <a:t>طبقة التروبوسفير</a:t>
          </a:r>
          <a:endParaRPr lang="en-US"/>
        </a:p>
      </dgm:t>
    </dgm:pt>
    <dgm:pt modelId="{60D11427-3587-48F5-8AA3-2F577BB4CDDB}" type="parTrans" cxnId="{4E3AD594-650C-450E-AAF0-19AA88DD1B57}">
      <dgm:prSet/>
      <dgm:spPr/>
      <dgm:t>
        <a:bodyPr/>
        <a:lstStyle/>
        <a:p>
          <a:endParaRPr lang="en-US"/>
        </a:p>
      </dgm:t>
    </dgm:pt>
    <dgm:pt modelId="{B3546610-0681-448E-932E-F47B10507B73}" type="sibTrans" cxnId="{4E3AD594-650C-450E-AAF0-19AA88DD1B57}">
      <dgm:prSet/>
      <dgm:spPr/>
      <dgm:t>
        <a:bodyPr/>
        <a:lstStyle/>
        <a:p>
          <a:endParaRPr lang="en-US"/>
        </a:p>
      </dgm:t>
    </dgm:pt>
    <dgm:pt modelId="{FC51702C-D5FC-4B02-83BB-59C067012B77}">
      <dgm:prSet/>
      <dgm:spPr/>
      <dgm:t>
        <a:bodyPr/>
        <a:lstStyle/>
        <a:p>
          <a:r>
            <a:rPr lang="ar-SA" b="1"/>
            <a:t>طبقة الإستراتوسفير</a:t>
          </a:r>
          <a:endParaRPr lang="en-US"/>
        </a:p>
      </dgm:t>
    </dgm:pt>
    <dgm:pt modelId="{16383CF4-6C32-4A0F-B12E-F2DF31A62E14}" type="parTrans" cxnId="{C94B9C9D-7A62-48C5-8427-37BF359CBD65}">
      <dgm:prSet/>
      <dgm:spPr/>
      <dgm:t>
        <a:bodyPr/>
        <a:lstStyle/>
        <a:p>
          <a:endParaRPr lang="en-US"/>
        </a:p>
      </dgm:t>
    </dgm:pt>
    <dgm:pt modelId="{3D47D513-E757-4FC8-B524-01E8892B36E1}" type="sibTrans" cxnId="{C94B9C9D-7A62-48C5-8427-37BF359CBD65}">
      <dgm:prSet/>
      <dgm:spPr/>
      <dgm:t>
        <a:bodyPr/>
        <a:lstStyle/>
        <a:p>
          <a:endParaRPr lang="en-US"/>
        </a:p>
      </dgm:t>
    </dgm:pt>
    <dgm:pt modelId="{EE24837C-A48A-4475-8B23-F8E0DEA86362}">
      <dgm:prSet/>
      <dgm:spPr/>
      <dgm:t>
        <a:bodyPr/>
        <a:lstStyle/>
        <a:p>
          <a:r>
            <a:rPr lang="ar-SA" b="1"/>
            <a:t>طبقة الإستراتوسفير</a:t>
          </a:r>
          <a:endParaRPr lang="en-US"/>
        </a:p>
      </dgm:t>
    </dgm:pt>
    <dgm:pt modelId="{ADD08838-0840-4C80-9B9D-55F2A820A6D5}" type="parTrans" cxnId="{59B5E9CF-FFF2-4DFE-B756-B4421F3A333A}">
      <dgm:prSet/>
      <dgm:spPr/>
      <dgm:t>
        <a:bodyPr/>
        <a:lstStyle/>
        <a:p>
          <a:endParaRPr lang="en-US"/>
        </a:p>
      </dgm:t>
    </dgm:pt>
    <dgm:pt modelId="{CE71B508-A3FE-413C-9CD5-77BB83C812A9}" type="sibTrans" cxnId="{59B5E9CF-FFF2-4DFE-B756-B4421F3A333A}">
      <dgm:prSet/>
      <dgm:spPr/>
      <dgm:t>
        <a:bodyPr/>
        <a:lstStyle/>
        <a:p>
          <a:endParaRPr lang="en-US"/>
        </a:p>
      </dgm:t>
    </dgm:pt>
    <dgm:pt modelId="{A4F0CA8A-F118-4087-9206-F009AA758269}">
      <dgm:prSet/>
      <dgm:spPr/>
      <dgm:t>
        <a:bodyPr/>
        <a:lstStyle/>
        <a:p>
          <a:r>
            <a:rPr lang="ar-SA" b="1"/>
            <a:t>طبقة الميزوسفير</a:t>
          </a:r>
          <a:endParaRPr lang="en-US"/>
        </a:p>
      </dgm:t>
    </dgm:pt>
    <dgm:pt modelId="{7609653A-9610-4E48-9694-537CAC831CC0}" type="parTrans" cxnId="{5EC0AB9D-4E68-40E4-8171-3BBA2A73C90D}">
      <dgm:prSet/>
      <dgm:spPr/>
      <dgm:t>
        <a:bodyPr/>
        <a:lstStyle/>
        <a:p>
          <a:endParaRPr lang="en-US"/>
        </a:p>
      </dgm:t>
    </dgm:pt>
    <dgm:pt modelId="{D0734A25-0AEB-4A04-9AFF-43AB51703BFE}" type="sibTrans" cxnId="{5EC0AB9D-4E68-40E4-8171-3BBA2A73C90D}">
      <dgm:prSet/>
      <dgm:spPr/>
      <dgm:t>
        <a:bodyPr/>
        <a:lstStyle/>
        <a:p>
          <a:endParaRPr lang="en-US"/>
        </a:p>
      </dgm:t>
    </dgm:pt>
    <dgm:pt modelId="{5532DC7A-7D73-4D19-B21C-ED6642789313}">
      <dgm:prSet/>
      <dgm:spPr/>
      <dgm:t>
        <a:bodyPr/>
        <a:lstStyle/>
        <a:p>
          <a:r>
            <a:rPr lang="ar-SA" b="1"/>
            <a:t>طبقة الأيونوسفير</a:t>
          </a:r>
          <a:endParaRPr lang="en-US"/>
        </a:p>
      </dgm:t>
    </dgm:pt>
    <dgm:pt modelId="{77D11D27-C539-4CB3-A9E6-CDDC39EF66FE}" type="parTrans" cxnId="{D992E271-9786-4D37-87B9-3EFE28BECDB4}">
      <dgm:prSet/>
      <dgm:spPr/>
      <dgm:t>
        <a:bodyPr/>
        <a:lstStyle/>
        <a:p>
          <a:endParaRPr lang="en-US"/>
        </a:p>
      </dgm:t>
    </dgm:pt>
    <dgm:pt modelId="{F6BD2623-E07C-4F95-9CE0-6D3F700C2A95}" type="sibTrans" cxnId="{D992E271-9786-4D37-87B9-3EFE28BECDB4}">
      <dgm:prSet/>
      <dgm:spPr/>
      <dgm:t>
        <a:bodyPr/>
        <a:lstStyle/>
        <a:p>
          <a:endParaRPr lang="en-US"/>
        </a:p>
      </dgm:t>
    </dgm:pt>
    <dgm:pt modelId="{D6BF6BF6-AA65-4638-ADF1-5B6DE0D698F9}">
      <dgm:prSet/>
      <dgm:spPr/>
      <dgm:t>
        <a:bodyPr/>
        <a:lstStyle/>
        <a:p>
          <a:r>
            <a:rPr lang="ar-SA" b="1"/>
            <a:t>طبقة الإكسوسفير</a:t>
          </a:r>
          <a:endParaRPr lang="en-US"/>
        </a:p>
      </dgm:t>
    </dgm:pt>
    <dgm:pt modelId="{0D2DD3BC-7D90-494E-8960-D5DC4E38A6CE}" type="parTrans" cxnId="{0AE13C88-F889-4559-9DF0-8D933C4AC8AA}">
      <dgm:prSet/>
      <dgm:spPr/>
      <dgm:t>
        <a:bodyPr/>
        <a:lstStyle/>
        <a:p>
          <a:endParaRPr lang="en-US"/>
        </a:p>
      </dgm:t>
    </dgm:pt>
    <dgm:pt modelId="{E3078651-E692-4F7D-8397-F13837F52A8E}" type="sibTrans" cxnId="{0AE13C88-F889-4559-9DF0-8D933C4AC8AA}">
      <dgm:prSet/>
      <dgm:spPr/>
      <dgm:t>
        <a:bodyPr/>
        <a:lstStyle/>
        <a:p>
          <a:endParaRPr lang="en-US"/>
        </a:p>
      </dgm:t>
    </dgm:pt>
    <dgm:pt modelId="{2208D94D-70F7-4B0A-B659-FB8841AD12FA}" type="pres">
      <dgm:prSet presAssocID="{B4B77497-9219-4E21-935C-7D2C30670DD7}" presName="Name0" presStyleCnt="0">
        <dgm:presLayoutVars>
          <dgm:dir/>
          <dgm:resizeHandles val="exact"/>
        </dgm:presLayoutVars>
      </dgm:prSet>
      <dgm:spPr/>
    </dgm:pt>
    <dgm:pt modelId="{B6342EE3-5E15-4E38-A3BE-7F31FCF5AA05}" type="pres">
      <dgm:prSet presAssocID="{5845B8F5-A302-481B-A2E7-593C3018D690}" presName="node" presStyleLbl="node1" presStyleIdx="0" presStyleCnt="6">
        <dgm:presLayoutVars>
          <dgm:bulletEnabled val="1"/>
        </dgm:presLayoutVars>
      </dgm:prSet>
      <dgm:spPr/>
    </dgm:pt>
    <dgm:pt modelId="{8C46E43F-C91B-40D2-AE5D-1CD77A557C47}" type="pres">
      <dgm:prSet presAssocID="{B3546610-0681-448E-932E-F47B10507B73}" presName="sibTrans" presStyleLbl="sibTrans1D1" presStyleIdx="0" presStyleCnt="5"/>
      <dgm:spPr/>
    </dgm:pt>
    <dgm:pt modelId="{9D623007-8DDE-44DB-9541-E80999C4D08E}" type="pres">
      <dgm:prSet presAssocID="{B3546610-0681-448E-932E-F47B10507B73}" presName="connectorText" presStyleLbl="sibTrans1D1" presStyleIdx="0" presStyleCnt="5"/>
      <dgm:spPr/>
    </dgm:pt>
    <dgm:pt modelId="{6DD1FC5B-E584-46DC-A66C-7FF7CA1CAC5C}" type="pres">
      <dgm:prSet presAssocID="{FC51702C-D5FC-4B02-83BB-59C067012B77}" presName="node" presStyleLbl="node1" presStyleIdx="1" presStyleCnt="6">
        <dgm:presLayoutVars>
          <dgm:bulletEnabled val="1"/>
        </dgm:presLayoutVars>
      </dgm:prSet>
      <dgm:spPr/>
    </dgm:pt>
    <dgm:pt modelId="{BEDA0444-47B5-401A-93E3-440A69542BFD}" type="pres">
      <dgm:prSet presAssocID="{3D47D513-E757-4FC8-B524-01E8892B36E1}" presName="sibTrans" presStyleLbl="sibTrans1D1" presStyleIdx="1" presStyleCnt="5"/>
      <dgm:spPr/>
    </dgm:pt>
    <dgm:pt modelId="{326577C0-31F3-4112-9D85-2F2180CCC82F}" type="pres">
      <dgm:prSet presAssocID="{3D47D513-E757-4FC8-B524-01E8892B36E1}" presName="connectorText" presStyleLbl="sibTrans1D1" presStyleIdx="1" presStyleCnt="5"/>
      <dgm:spPr/>
    </dgm:pt>
    <dgm:pt modelId="{3920DD36-075F-4D23-81D2-B5CEDBC5D8CA}" type="pres">
      <dgm:prSet presAssocID="{EE24837C-A48A-4475-8B23-F8E0DEA86362}" presName="node" presStyleLbl="node1" presStyleIdx="2" presStyleCnt="6">
        <dgm:presLayoutVars>
          <dgm:bulletEnabled val="1"/>
        </dgm:presLayoutVars>
      </dgm:prSet>
      <dgm:spPr/>
    </dgm:pt>
    <dgm:pt modelId="{682216AE-A748-4433-8458-14DF32115747}" type="pres">
      <dgm:prSet presAssocID="{CE71B508-A3FE-413C-9CD5-77BB83C812A9}" presName="sibTrans" presStyleLbl="sibTrans1D1" presStyleIdx="2" presStyleCnt="5"/>
      <dgm:spPr/>
    </dgm:pt>
    <dgm:pt modelId="{71ACA005-88B3-4415-BC90-DAB1202BB282}" type="pres">
      <dgm:prSet presAssocID="{CE71B508-A3FE-413C-9CD5-77BB83C812A9}" presName="connectorText" presStyleLbl="sibTrans1D1" presStyleIdx="2" presStyleCnt="5"/>
      <dgm:spPr/>
    </dgm:pt>
    <dgm:pt modelId="{FAD7212A-45B8-43AB-A70B-C3881A7E8974}" type="pres">
      <dgm:prSet presAssocID="{A4F0CA8A-F118-4087-9206-F009AA758269}" presName="node" presStyleLbl="node1" presStyleIdx="3" presStyleCnt="6">
        <dgm:presLayoutVars>
          <dgm:bulletEnabled val="1"/>
        </dgm:presLayoutVars>
      </dgm:prSet>
      <dgm:spPr/>
    </dgm:pt>
    <dgm:pt modelId="{5EAA540B-9ADA-4A72-A12D-05C407076652}" type="pres">
      <dgm:prSet presAssocID="{D0734A25-0AEB-4A04-9AFF-43AB51703BFE}" presName="sibTrans" presStyleLbl="sibTrans1D1" presStyleIdx="3" presStyleCnt="5"/>
      <dgm:spPr/>
    </dgm:pt>
    <dgm:pt modelId="{9EA8EF11-8A53-4BF5-AD4D-E34F2B609745}" type="pres">
      <dgm:prSet presAssocID="{D0734A25-0AEB-4A04-9AFF-43AB51703BFE}" presName="connectorText" presStyleLbl="sibTrans1D1" presStyleIdx="3" presStyleCnt="5"/>
      <dgm:spPr/>
    </dgm:pt>
    <dgm:pt modelId="{C7E6DB4E-A510-44F2-B949-B8FA39F1F7E7}" type="pres">
      <dgm:prSet presAssocID="{5532DC7A-7D73-4D19-B21C-ED6642789313}" presName="node" presStyleLbl="node1" presStyleIdx="4" presStyleCnt="6">
        <dgm:presLayoutVars>
          <dgm:bulletEnabled val="1"/>
        </dgm:presLayoutVars>
      </dgm:prSet>
      <dgm:spPr/>
    </dgm:pt>
    <dgm:pt modelId="{24DD6CBC-736A-4B33-B71C-C714DE87CC08}" type="pres">
      <dgm:prSet presAssocID="{F6BD2623-E07C-4F95-9CE0-6D3F700C2A95}" presName="sibTrans" presStyleLbl="sibTrans1D1" presStyleIdx="4" presStyleCnt="5"/>
      <dgm:spPr/>
    </dgm:pt>
    <dgm:pt modelId="{0AA567EF-43D3-4F06-AEBE-54D5CDA01F62}" type="pres">
      <dgm:prSet presAssocID="{F6BD2623-E07C-4F95-9CE0-6D3F700C2A95}" presName="connectorText" presStyleLbl="sibTrans1D1" presStyleIdx="4" presStyleCnt="5"/>
      <dgm:spPr/>
    </dgm:pt>
    <dgm:pt modelId="{A6DF9CA2-BD56-47D1-8863-196CECD61405}" type="pres">
      <dgm:prSet presAssocID="{D6BF6BF6-AA65-4638-ADF1-5B6DE0D698F9}" presName="node" presStyleLbl="node1" presStyleIdx="5" presStyleCnt="6">
        <dgm:presLayoutVars>
          <dgm:bulletEnabled val="1"/>
        </dgm:presLayoutVars>
      </dgm:prSet>
      <dgm:spPr/>
    </dgm:pt>
  </dgm:ptLst>
  <dgm:cxnLst>
    <dgm:cxn modelId="{2131B102-0379-4CEB-9B1E-FD6BF9838196}" type="presOf" srcId="{CE71B508-A3FE-413C-9CD5-77BB83C812A9}" destId="{682216AE-A748-4433-8458-14DF32115747}" srcOrd="0" destOrd="0" presId="urn:microsoft.com/office/officeart/2016/7/layout/RepeatingBendingProcessNew"/>
    <dgm:cxn modelId="{D5371815-99D0-4E1C-AA07-CEA540F1B7CA}" type="presOf" srcId="{5532DC7A-7D73-4D19-B21C-ED6642789313}" destId="{C7E6DB4E-A510-44F2-B949-B8FA39F1F7E7}" srcOrd="0" destOrd="0" presId="urn:microsoft.com/office/officeart/2016/7/layout/RepeatingBendingProcessNew"/>
    <dgm:cxn modelId="{9DD5B235-5FD4-4CC3-8135-05EF524CF349}" type="presOf" srcId="{3D47D513-E757-4FC8-B524-01E8892B36E1}" destId="{326577C0-31F3-4112-9D85-2F2180CCC82F}" srcOrd="1" destOrd="0" presId="urn:microsoft.com/office/officeart/2016/7/layout/RepeatingBendingProcessNew"/>
    <dgm:cxn modelId="{1C5B4539-705C-440D-893E-122288A7B77C}" type="presOf" srcId="{B3546610-0681-448E-932E-F47B10507B73}" destId="{9D623007-8DDE-44DB-9541-E80999C4D08E}" srcOrd="1" destOrd="0" presId="urn:microsoft.com/office/officeart/2016/7/layout/RepeatingBendingProcessNew"/>
    <dgm:cxn modelId="{4B03253F-735F-40E3-8C0C-30F372370F32}" type="presOf" srcId="{F6BD2623-E07C-4F95-9CE0-6D3F700C2A95}" destId="{24DD6CBC-736A-4B33-B71C-C714DE87CC08}" srcOrd="0" destOrd="0" presId="urn:microsoft.com/office/officeart/2016/7/layout/RepeatingBendingProcessNew"/>
    <dgm:cxn modelId="{BD1E2F5F-4039-44A0-9538-0EBD47A2C5B0}" type="presOf" srcId="{FC51702C-D5FC-4B02-83BB-59C067012B77}" destId="{6DD1FC5B-E584-46DC-A66C-7FF7CA1CAC5C}" srcOrd="0" destOrd="0" presId="urn:microsoft.com/office/officeart/2016/7/layout/RepeatingBendingProcessNew"/>
    <dgm:cxn modelId="{74F76466-9B5A-438D-A4AA-A2F791A82DC6}" type="presOf" srcId="{5845B8F5-A302-481B-A2E7-593C3018D690}" destId="{B6342EE3-5E15-4E38-A3BE-7F31FCF5AA05}" srcOrd="0" destOrd="0" presId="urn:microsoft.com/office/officeart/2016/7/layout/RepeatingBendingProcessNew"/>
    <dgm:cxn modelId="{D95DA871-07F6-45D7-A18E-D8619CD7C356}" type="presOf" srcId="{D0734A25-0AEB-4A04-9AFF-43AB51703BFE}" destId="{5EAA540B-9ADA-4A72-A12D-05C407076652}" srcOrd="0" destOrd="0" presId="urn:microsoft.com/office/officeart/2016/7/layout/RepeatingBendingProcessNew"/>
    <dgm:cxn modelId="{D992E271-9786-4D37-87B9-3EFE28BECDB4}" srcId="{B4B77497-9219-4E21-935C-7D2C30670DD7}" destId="{5532DC7A-7D73-4D19-B21C-ED6642789313}" srcOrd="4" destOrd="0" parTransId="{77D11D27-C539-4CB3-A9E6-CDDC39EF66FE}" sibTransId="{F6BD2623-E07C-4F95-9CE0-6D3F700C2A95}"/>
    <dgm:cxn modelId="{A4ED507B-CE6F-41E4-B177-FCD27BC72321}" type="presOf" srcId="{EE24837C-A48A-4475-8B23-F8E0DEA86362}" destId="{3920DD36-075F-4D23-81D2-B5CEDBC5D8CA}" srcOrd="0" destOrd="0" presId="urn:microsoft.com/office/officeart/2016/7/layout/RepeatingBendingProcessNew"/>
    <dgm:cxn modelId="{0AE13C88-F889-4559-9DF0-8D933C4AC8AA}" srcId="{B4B77497-9219-4E21-935C-7D2C30670DD7}" destId="{D6BF6BF6-AA65-4638-ADF1-5B6DE0D698F9}" srcOrd="5" destOrd="0" parTransId="{0D2DD3BC-7D90-494E-8960-D5DC4E38A6CE}" sibTransId="{E3078651-E692-4F7D-8397-F13837F52A8E}"/>
    <dgm:cxn modelId="{4E3AD594-650C-450E-AAF0-19AA88DD1B57}" srcId="{B4B77497-9219-4E21-935C-7D2C30670DD7}" destId="{5845B8F5-A302-481B-A2E7-593C3018D690}" srcOrd="0" destOrd="0" parTransId="{60D11427-3587-48F5-8AA3-2F577BB4CDDB}" sibTransId="{B3546610-0681-448E-932E-F47B10507B73}"/>
    <dgm:cxn modelId="{C94B9C9D-7A62-48C5-8427-37BF359CBD65}" srcId="{B4B77497-9219-4E21-935C-7D2C30670DD7}" destId="{FC51702C-D5FC-4B02-83BB-59C067012B77}" srcOrd="1" destOrd="0" parTransId="{16383CF4-6C32-4A0F-B12E-F2DF31A62E14}" sibTransId="{3D47D513-E757-4FC8-B524-01E8892B36E1}"/>
    <dgm:cxn modelId="{5EC0AB9D-4E68-40E4-8171-3BBA2A73C90D}" srcId="{B4B77497-9219-4E21-935C-7D2C30670DD7}" destId="{A4F0CA8A-F118-4087-9206-F009AA758269}" srcOrd="3" destOrd="0" parTransId="{7609653A-9610-4E48-9694-537CAC831CC0}" sibTransId="{D0734A25-0AEB-4A04-9AFF-43AB51703BFE}"/>
    <dgm:cxn modelId="{558312A5-8222-4848-8719-E5AE1BD56D78}" type="presOf" srcId="{B4B77497-9219-4E21-935C-7D2C30670DD7}" destId="{2208D94D-70F7-4B0A-B659-FB8841AD12FA}" srcOrd="0" destOrd="0" presId="urn:microsoft.com/office/officeart/2016/7/layout/RepeatingBendingProcessNew"/>
    <dgm:cxn modelId="{2B69B4B1-5B74-47FB-8EF6-2F9138BE7CF6}" type="presOf" srcId="{D6BF6BF6-AA65-4638-ADF1-5B6DE0D698F9}" destId="{A6DF9CA2-BD56-47D1-8863-196CECD61405}" srcOrd="0" destOrd="0" presId="urn:microsoft.com/office/officeart/2016/7/layout/RepeatingBendingProcessNew"/>
    <dgm:cxn modelId="{90A9C8BA-87D1-43C5-B182-1B9C1122F309}" type="presOf" srcId="{D0734A25-0AEB-4A04-9AFF-43AB51703BFE}" destId="{9EA8EF11-8A53-4BF5-AD4D-E34F2B609745}" srcOrd="1" destOrd="0" presId="urn:microsoft.com/office/officeart/2016/7/layout/RepeatingBendingProcessNew"/>
    <dgm:cxn modelId="{6CE95EC8-8EC8-4DC4-BE4E-97255B8CD1C7}" type="presOf" srcId="{F6BD2623-E07C-4F95-9CE0-6D3F700C2A95}" destId="{0AA567EF-43D3-4F06-AEBE-54D5CDA01F62}" srcOrd="1" destOrd="0" presId="urn:microsoft.com/office/officeart/2016/7/layout/RepeatingBendingProcessNew"/>
    <dgm:cxn modelId="{59B5E9CF-FFF2-4DFE-B756-B4421F3A333A}" srcId="{B4B77497-9219-4E21-935C-7D2C30670DD7}" destId="{EE24837C-A48A-4475-8B23-F8E0DEA86362}" srcOrd="2" destOrd="0" parTransId="{ADD08838-0840-4C80-9B9D-55F2A820A6D5}" sibTransId="{CE71B508-A3FE-413C-9CD5-77BB83C812A9}"/>
    <dgm:cxn modelId="{2BAA39EE-BDAC-4A4A-B230-5A2431ACCD36}" type="presOf" srcId="{3D47D513-E757-4FC8-B524-01E8892B36E1}" destId="{BEDA0444-47B5-401A-93E3-440A69542BFD}" srcOrd="0" destOrd="0" presId="urn:microsoft.com/office/officeart/2016/7/layout/RepeatingBendingProcessNew"/>
    <dgm:cxn modelId="{9F89FCEE-8F1A-40CF-89CE-85833E5C527E}" type="presOf" srcId="{B3546610-0681-448E-932E-F47B10507B73}" destId="{8C46E43F-C91B-40D2-AE5D-1CD77A557C47}" srcOrd="0" destOrd="0" presId="urn:microsoft.com/office/officeart/2016/7/layout/RepeatingBendingProcessNew"/>
    <dgm:cxn modelId="{B632C0F9-407A-4FDA-A3B9-00C4A56BC96B}" type="presOf" srcId="{A4F0CA8A-F118-4087-9206-F009AA758269}" destId="{FAD7212A-45B8-43AB-A70B-C3881A7E8974}" srcOrd="0" destOrd="0" presId="urn:microsoft.com/office/officeart/2016/7/layout/RepeatingBendingProcessNew"/>
    <dgm:cxn modelId="{452AC6F9-8E1E-4155-A27C-D950D20C2B71}" type="presOf" srcId="{CE71B508-A3FE-413C-9CD5-77BB83C812A9}" destId="{71ACA005-88B3-4415-BC90-DAB1202BB282}" srcOrd="1" destOrd="0" presId="urn:microsoft.com/office/officeart/2016/7/layout/RepeatingBendingProcessNew"/>
    <dgm:cxn modelId="{9D8F7DD9-D3F7-42DF-B135-11EF2B378AA3}" type="presParOf" srcId="{2208D94D-70F7-4B0A-B659-FB8841AD12FA}" destId="{B6342EE3-5E15-4E38-A3BE-7F31FCF5AA05}" srcOrd="0" destOrd="0" presId="urn:microsoft.com/office/officeart/2016/7/layout/RepeatingBendingProcessNew"/>
    <dgm:cxn modelId="{5F7690BF-1580-4D0E-8B1E-08FB7845A639}" type="presParOf" srcId="{2208D94D-70F7-4B0A-B659-FB8841AD12FA}" destId="{8C46E43F-C91B-40D2-AE5D-1CD77A557C47}" srcOrd="1" destOrd="0" presId="urn:microsoft.com/office/officeart/2016/7/layout/RepeatingBendingProcessNew"/>
    <dgm:cxn modelId="{A6AADCD4-0DDB-4022-9C29-5E5209D363B4}" type="presParOf" srcId="{8C46E43F-C91B-40D2-AE5D-1CD77A557C47}" destId="{9D623007-8DDE-44DB-9541-E80999C4D08E}" srcOrd="0" destOrd="0" presId="urn:microsoft.com/office/officeart/2016/7/layout/RepeatingBendingProcessNew"/>
    <dgm:cxn modelId="{C546F73F-3B53-48E0-9CCB-A32B3EAD3779}" type="presParOf" srcId="{2208D94D-70F7-4B0A-B659-FB8841AD12FA}" destId="{6DD1FC5B-E584-46DC-A66C-7FF7CA1CAC5C}" srcOrd="2" destOrd="0" presId="urn:microsoft.com/office/officeart/2016/7/layout/RepeatingBendingProcessNew"/>
    <dgm:cxn modelId="{0F11B0DF-C9D6-43E0-886A-109DF63FB69E}" type="presParOf" srcId="{2208D94D-70F7-4B0A-B659-FB8841AD12FA}" destId="{BEDA0444-47B5-401A-93E3-440A69542BFD}" srcOrd="3" destOrd="0" presId="urn:microsoft.com/office/officeart/2016/7/layout/RepeatingBendingProcessNew"/>
    <dgm:cxn modelId="{E8CFABA8-811A-4D4C-A03F-1F5ED89C43E6}" type="presParOf" srcId="{BEDA0444-47B5-401A-93E3-440A69542BFD}" destId="{326577C0-31F3-4112-9D85-2F2180CCC82F}" srcOrd="0" destOrd="0" presId="urn:microsoft.com/office/officeart/2016/7/layout/RepeatingBendingProcessNew"/>
    <dgm:cxn modelId="{B09A717E-A5C5-4D4F-BB4A-5564C0280F5E}" type="presParOf" srcId="{2208D94D-70F7-4B0A-B659-FB8841AD12FA}" destId="{3920DD36-075F-4D23-81D2-B5CEDBC5D8CA}" srcOrd="4" destOrd="0" presId="urn:microsoft.com/office/officeart/2016/7/layout/RepeatingBendingProcessNew"/>
    <dgm:cxn modelId="{F8277DC7-D10A-43C8-AAAD-7A9CA8F27596}" type="presParOf" srcId="{2208D94D-70F7-4B0A-B659-FB8841AD12FA}" destId="{682216AE-A748-4433-8458-14DF32115747}" srcOrd="5" destOrd="0" presId="urn:microsoft.com/office/officeart/2016/7/layout/RepeatingBendingProcessNew"/>
    <dgm:cxn modelId="{E9F1463B-6CCF-413A-8724-AA0BFAB1236F}" type="presParOf" srcId="{682216AE-A748-4433-8458-14DF32115747}" destId="{71ACA005-88B3-4415-BC90-DAB1202BB282}" srcOrd="0" destOrd="0" presId="urn:microsoft.com/office/officeart/2016/7/layout/RepeatingBendingProcessNew"/>
    <dgm:cxn modelId="{86B37033-2E2B-484C-9F4F-FC7C49C1EAC2}" type="presParOf" srcId="{2208D94D-70F7-4B0A-B659-FB8841AD12FA}" destId="{FAD7212A-45B8-43AB-A70B-C3881A7E8974}" srcOrd="6" destOrd="0" presId="urn:microsoft.com/office/officeart/2016/7/layout/RepeatingBendingProcessNew"/>
    <dgm:cxn modelId="{5D7857B8-6D1A-4266-BE30-01411D041DEA}" type="presParOf" srcId="{2208D94D-70F7-4B0A-B659-FB8841AD12FA}" destId="{5EAA540B-9ADA-4A72-A12D-05C407076652}" srcOrd="7" destOrd="0" presId="urn:microsoft.com/office/officeart/2016/7/layout/RepeatingBendingProcessNew"/>
    <dgm:cxn modelId="{7C2DFEF4-106F-477F-9713-3AC22CB0149B}" type="presParOf" srcId="{5EAA540B-9ADA-4A72-A12D-05C407076652}" destId="{9EA8EF11-8A53-4BF5-AD4D-E34F2B609745}" srcOrd="0" destOrd="0" presId="urn:microsoft.com/office/officeart/2016/7/layout/RepeatingBendingProcessNew"/>
    <dgm:cxn modelId="{D890B7F5-6DCB-41A3-B9A8-47D03BC1F1C9}" type="presParOf" srcId="{2208D94D-70F7-4B0A-B659-FB8841AD12FA}" destId="{C7E6DB4E-A510-44F2-B949-B8FA39F1F7E7}" srcOrd="8" destOrd="0" presId="urn:microsoft.com/office/officeart/2016/7/layout/RepeatingBendingProcessNew"/>
    <dgm:cxn modelId="{76536069-837D-4B09-BCCB-5C38D2DE7B8E}" type="presParOf" srcId="{2208D94D-70F7-4B0A-B659-FB8841AD12FA}" destId="{24DD6CBC-736A-4B33-B71C-C714DE87CC08}" srcOrd="9" destOrd="0" presId="urn:microsoft.com/office/officeart/2016/7/layout/RepeatingBendingProcessNew"/>
    <dgm:cxn modelId="{05AF0CD6-BA12-4013-B1F2-D23AFA46CCE5}" type="presParOf" srcId="{24DD6CBC-736A-4B33-B71C-C714DE87CC08}" destId="{0AA567EF-43D3-4F06-AEBE-54D5CDA01F62}" srcOrd="0" destOrd="0" presId="urn:microsoft.com/office/officeart/2016/7/layout/RepeatingBendingProcessNew"/>
    <dgm:cxn modelId="{4B0CF0BE-912A-43F0-956C-F7AF7B005372}" type="presParOf" srcId="{2208D94D-70F7-4B0A-B659-FB8841AD12FA}" destId="{A6DF9CA2-BD56-47D1-8863-196CECD61405}"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2AB8B-1DDC-4036-A98C-49D773E40852}">
      <dsp:nvSpPr>
        <dsp:cNvPr id="0" name=""/>
        <dsp:cNvSpPr/>
      </dsp:nvSpPr>
      <dsp:spPr>
        <a:xfrm>
          <a:off x="1235" y="441583"/>
          <a:ext cx="4496395" cy="22481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ar-SA" sz="6500" b="1" kern="1200" dirty="0"/>
            <a:t>الغلاف الصخري</a:t>
          </a:r>
          <a:endParaRPr lang="en-US" sz="6500" kern="1200" dirty="0"/>
        </a:p>
      </dsp:txBody>
      <dsp:txXfrm>
        <a:off x="67082" y="507430"/>
        <a:ext cx="4364701" cy="2116503"/>
      </dsp:txXfrm>
    </dsp:sp>
    <dsp:sp modelId="{7637D2F9-375B-409E-98A2-D53DA46DFB2A}">
      <dsp:nvSpPr>
        <dsp:cNvPr id="0" name=""/>
        <dsp:cNvSpPr/>
      </dsp:nvSpPr>
      <dsp:spPr>
        <a:xfrm>
          <a:off x="5621729" y="441583"/>
          <a:ext cx="4496395" cy="2248197"/>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ar-SA" sz="6500" b="1" kern="1200" dirty="0"/>
            <a:t>الغلاف الجوي</a:t>
          </a:r>
          <a:endParaRPr lang="en-US" sz="6500" kern="1200" dirty="0"/>
        </a:p>
      </dsp:txBody>
      <dsp:txXfrm>
        <a:off x="5687576" y="507430"/>
        <a:ext cx="4364701" cy="2116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6E43F-C91B-40D2-AE5D-1CD77A557C47}">
      <dsp:nvSpPr>
        <dsp:cNvPr id="0" name=""/>
        <dsp:cNvSpPr/>
      </dsp:nvSpPr>
      <dsp:spPr>
        <a:xfrm>
          <a:off x="3175728" y="812147"/>
          <a:ext cx="624827" cy="91440"/>
        </a:xfrm>
        <a:custGeom>
          <a:avLst/>
          <a:gdLst/>
          <a:ahLst/>
          <a:cxnLst/>
          <a:rect l="0" t="0" r="0" b="0"/>
          <a:pathLst>
            <a:path>
              <a:moveTo>
                <a:pt x="0" y="45720"/>
              </a:moveTo>
              <a:lnTo>
                <a:pt x="62482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757" y="854589"/>
        <a:ext cx="32771" cy="6554"/>
      </dsp:txXfrm>
    </dsp:sp>
    <dsp:sp modelId="{B6342EE3-5E15-4E38-A3BE-7F31FCF5AA05}">
      <dsp:nvSpPr>
        <dsp:cNvPr id="0" name=""/>
        <dsp:cNvSpPr/>
      </dsp:nvSpPr>
      <dsp:spPr>
        <a:xfrm>
          <a:off x="327842" y="2961"/>
          <a:ext cx="2849686" cy="170981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637" tIns="146574" rIns="139637" bIns="146574" numCol="1" spcCol="1270" anchor="ctr" anchorCtr="0">
          <a:noAutofit/>
        </a:bodyPr>
        <a:lstStyle/>
        <a:p>
          <a:pPr marL="0" lvl="0" indent="0" algn="ctr" defTabSz="1955800">
            <a:lnSpc>
              <a:spcPct val="90000"/>
            </a:lnSpc>
            <a:spcBef>
              <a:spcPct val="0"/>
            </a:spcBef>
            <a:spcAft>
              <a:spcPct val="35000"/>
            </a:spcAft>
            <a:buNone/>
          </a:pPr>
          <a:r>
            <a:rPr lang="ar-SA" sz="4400" b="1" kern="1200"/>
            <a:t>طبقة التروبوسفير</a:t>
          </a:r>
          <a:endParaRPr lang="en-US" sz="4400" kern="1200"/>
        </a:p>
      </dsp:txBody>
      <dsp:txXfrm>
        <a:off x="327842" y="2961"/>
        <a:ext cx="2849686" cy="1709811"/>
      </dsp:txXfrm>
    </dsp:sp>
    <dsp:sp modelId="{BEDA0444-47B5-401A-93E3-440A69542BFD}">
      <dsp:nvSpPr>
        <dsp:cNvPr id="0" name=""/>
        <dsp:cNvSpPr/>
      </dsp:nvSpPr>
      <dsp:spPr>
        <a:xfrm>
          <a:off x="6680843" y="812147"/>
          <a:ext cx="624827" cy="91440"/>
        </a:xfrm>
        <a:custGeom>
          <a:avLst/>
          <a:gdLst/>
          <a:ahLst/>
          <a:cxnLst/>
          <a:rect l="0" t="0" r="0" b="0"/>
          <a:pathLst>
            <a:path>
              <a:moveTo>
                <a:pt x="0" y="45720"/>
              </a:moveTo>
              <a:lnTo>
                <a:pt x="62482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6871" y="854589"/>
        <a:ext cx="32771" cy="6554"/>
      </dsp:txXfrm>
    </dsp:sp>
    <dsp:sp modelId="{6DD1FC5B-E584-46DC-A66C-7FF7CA1CAC5C}">
      <dsp:nvSpPr>
        <dsp:cNvPr id="0" name=""/>
        <dsp:cNvSpPr/>
      </dsp:nvSpPr>
      <dsp:spPr>
        <a:xfrm>
          <a:off x="3832956" y="2961"/>
          <a:ext cx="2849686" cy="170981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637" tIns="146574" rIns="139637" bIns="146574" numCol="1" spcCol="1270" anchor="ctr" anchorCtr="0">
          <a:noAutofit/>
        </a:bodyPr>
        <a:lstStyle/>
        <a:p>
          <a:pPr marL="0" lvl="0" indent="0" algn="ctr" defTabSz="1955800">
            <a:lnSpc>
              <a:spcPct val="90000"/>
            </a:lnSpc>
            <a:spcBef>
              <a:spcPct val="0"/>
            </a:spcBef>
            <a:spcAft>
              <a:spcPct val="35000"/>
            </a:spcAft>
            <a:buNone/>
          </a:pPr>
          <a:r>
            <a:rPr lang="ar-SA" sz="4400" b="1" kern="1200"/>
            <a:t>طبقة الإستراتوسفير</a:t>
          </a:r>
          <a:endParaRPr lang="en-US" sz="4400" kern="1200"/>
        </a:p>
      </dsp:txBody>
      <dsp:txXfrm>
        <a:off x="3832956" y="2961"/>
        <a:ext cx="2849686" cy="1709811"/>
      </dsp:txXfrm>
    </dsp:sp>
    <dsp:sp modelId="{682216AE-A748-4433-8458-14DF32115747}">
      <dsp:nvSpPr>
        <dsp:cNvPr id="0" name=""/>
        <dsp:cNvSpPr/>
      </dsp:nvSpPr>
      <dsp:spPr>
        <a:xfrm>
          <a:off x="1752685" y="1710973"/>
          <a:ext cx="7010228" cy="624827"/>
        </a:xfrm>
        <a:custGeom>
          <a:avLst/>
          <a:gdLst/>
          <a:ahLst/>
          <a:cxnLst/>
          <a:rect l="0" t="0" r="0" b="0"/>
          <a:pathLst>
            <a:path>
              <a:moveTo>
                <a:pt x="7010228" y="0"/>
              </a:moveTo>
              <a:lnTo>
                <a:pt x="7010228" y="329513"/>
              </a:lnTo>
              <a:lnTo>
                <a:pt x="0" y="329513"/>
              </a:lnTo>
              <a:lnTo>
                <a:pt x="0" y="624827"/>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1779" y="2020109"/>
        <a:ext cx="352040" cy="6554"/>
      </dsp:txXfrm>
    </dsp:sp>
    <dsp:sp modelId="{3920DD36-075F-4D23-81D2-B5CEDBC5D8CA}">
      <dsp:nvSpPr>
        <dsp:cNvPr id="0" name=""/>
        <dsp:cNvSpPr/>
      </dsp:nvSpPr>
      <dsp:spPr>
        <a:xfrm>
          <a:off x="7338071" y="2961"/>
          <a:ext cx="2849686" cy="170981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637" tIns="146574" rIns="139637" bIns="146574" numCol="1" spcCol="1270" anchor="ctr" anchorCtr="0">
          <a:noAutofit/>
        </a:bodyPr>
        <a:lstStyle/>
        <a:p>
          <a:pPr marL="0" lvl="0" indent="0" algn="ctr" defTabSz="1955800">
            <a:lnSpc>
              <a:spcPct val="90000"/>
            </a:lnSpc>
            <a:spcBef>
              <a:spcPct val="0"/>
            </a:spcBef>
            <a:spcAft>
              <a:spcPct val="35000"/>
            </a:spcAft>
            <a:buNone/>
          </a:pPr>
          <a:r>
            <a:rPr lang="ar-SA" sz="4400" b="1" kern="1200"/>
            <a:t>طبقة الإستراتوسفير</a:t>
          </a:r>
          <a:endParaRPr lang="en-US" sz="4400" kern="1200"/>
        </a:p>
      </dsp:txBody>
      <dsp:txXfrm>
        <a:off x="7338071" y="2961"/>
        <a:ext cx="2849686" cy="1709811"/>
      </dsp:txXfrm>
    </dsp:sp>
    <dsp:sp modelId="{5EAA540B-9ADA-4A72-A12D-05C407076652}">
      <dsp:nvSpPr>
        <dsp:cNvPr id="0" name=""/>
        <dsp:cNvSpPr/>
      </dsp:nvSpPr>
      <dsp:spPr>
        <a:xfrm>
          <a:off x="3175728" y="3177386"/>
          <a:ext cx="624827" cy="91440"/>
        </a:xfrm>
        <a:custGeom>
          <a:avLst/>
          <a:gdLst/>
          <a:ahLst/>
          <a:cxnLst/>
          <a:rect l="0" t="0" r="0" b="0"/>
          <a:pathLst>
            <a:path>
              <a:moveTo>
                <a:pt x="0" y="45720"/>
              </a:moveTo>
              <a:lnTo>
                <a:pt x="62482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1757" y="3219829"/>
        <a:ext cx="32771" cy="6554"/>
      </dsp:txXfrm>
    </dsp:sp>
    <dsp:sp modelId="{FAD7212A-45B8-43AB-A70B-C3881A7E8974}">
      <dsp:nvSpPr>
        <dsp:cNvPr id="0" name=""/>
        <dsp:cNvSpPr/>
      </dsp:nvSpPr>
      <dsp:spPr>
        <a:xfrm>
          <a:off x="327842" y="2368200"/>
          <a:ext cx="2849686" cy="170981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637" tIns="146574" rIns="139637" bIns="146574" numCol="1" spcCol="1270" anchor="ctr" anchorCtr="0">
          <a:noAutofit/>
        </a:bodyPr>
        <a:lstStyle/>
        <a:p>
          <a:pPr marL="0" lvl="0" indent="0" algn="ctr" defTabSz="1955800">
            <a:lnSpc>
              <a:spcPct val="90000"/>
            </a:lnSpc>
            <a:spcBef>
              <a:spcPct val="0"/>
            </a:spcBef>
            <a:spcAft>
              <a:spcPct val="35000"/>
            </a:spcAft>
            <a:buNone/>
          </a:pPr>
          <a:r>
            <a:rPr lang="ar-SA" sz="4400" b="1" kern="1200"/>
            <a:t>طبقة الميزوسفير</a:t>
          </a:r>
          <a:endParaRPr lang="en-US" sz="4400" kern="1200"/>
        </a:p>
      </dsp:txBody>
      <dsp:txXfrm>
        <a:off x="327842" y="2368200"/>
        <a:ext cx="2849686" cy="1709811"/>
      </dsp:txXfrm>
    </dsp:sp>
    <dsp:sp modelId="{24DD6CBC-736A-4B33-B71C-C714DE87CC08}">
      <dsp:nvSpPr>
        <dsp:cNvPr id="0" name=""/>
        <dsp:cNvSpPr/>
      </dsp:nvSpPr>
      <dsp:spPr>
        <a:xfrm>
          <a:off x="6680843" y="3177386"/>
          <a:ext cx="624827" cy="91440"/>
        </a:xfrm>
        <a:custGeom>
          <a:avLst/>
          <a:gdLst/>
          <a:ahLst/>
          <a:cxnLst/>
          <a:rect l="0" t="0" r="0" b="0"/>
          <a:pathLst>
            <a:path>
              <a:moveTo>
                <a:pt x="0" y="45720"/>
              </a:moveTo>
              <a:lnTo>
                <a:pt x="624827"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76871" y="3219829"/>
        <a:ext cx="32771" cy="6554"/>
      </dsp:txXfrm>
    </dsp:sp>
    <dsp:sp modelId="{C7E6DB4E-A510-44F2-B949-B8FA39F1F7E7}">
      <dsp:nvSpPr>
        <dsp:cNvPr id="0" name=""/>
        <dsp:cNvSpPr/>
      </dsp:nvSpPr>
      <dsp:spPr>
        <a:xfrm>
          <a:off x="3832956" y="2368200"/>
          <a:ext cx="2849686" cy="170981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637" tIns="146574" rIns="139637" bIns="146574" numCol="1" spcCol="1270" anchor="ctr" anchorCtr="0">
          <a:noAutofit/>
        </a:bodyPr>
        <a:lstStyle/>
        <a:p>
          <a:pPr marL="0" lvl="0" indent="0" algn="ctr" defTabSz="1955800">
            <a:lnSpc>
              <a:spcPct val="90000"/>
            </a:lnSpc>
            <a:spcBef>
              <a:spcPct val="0"/>
            </a:spcBef>
            <a:spcAft>
              <a:spcPct val="35000"/>
            </a:spcAft>
            <a:buNone/>
          </a:pPr>
          <a:r>
            <a:rPr lang="ar-SA" sz="4400" b="1" kern="1200"/>
            <a:t>طبقة الأيونوسفير</a:t>
          </a:r>
          <a:endParaRPr lang="en-US" sz="4400" kern="1200"/>
        </a:p>
      </dsp:txBody>
      <dsp:txXfrm>
        <a:off x="3832956" y="2368200"/>
        <a:ext cx="2849686" cy="1709811"/>
      </dsp:txXfrm>
    </dsp:sp>
    <dsp:sp modelId="{A6DF9CA2-BD56-47D1-8863-196CECD61405}">
      <dsp:nvSpPr>
        <dsp:cNvPr id="0" name=""/>
        <dsp:cNvSpPr/>
      </dsp:nvSpPr>
      <dsp:spPr>
        <a:xfrm>
          <a:off x="7338071" y="2368200"/>
          <a:ext cx="2849686" cy="170981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637" tIns="146574" rIns="139637" bIns="146574" numCol="1" spcCol="1270" anchor="ctr" anchorCtr="0">
          <a:noAutofit/>
        </a:bodyPr>
        <a:lstStyle/>
        <a:p>
          <a:pPr marL="0" lvl="0" indent="0" algn="ctr" defTabSz="1955800">
            <a:lnSpc>
              <a:spcPct val="90000"/>
            </a:lnSpc>
            <a:spcBef>
              <a:spcPct val="0"/>
            </a:spcBef>
            <a:spcAft>
              <a:spcPct val="35000"/>
            </a:spcAft>
            <a:buNone/>
          </a:pPr>
          <a:r>
            <a:rPr lang="ar-SA" sz="4400" b="1" kern="1200"/>
            <a:t>طبقة الإكسوسفير</a:t>
          </a:r>
          <a:endParaRPr lang="en-US" sz="4400" kern="1200"/>
        </a:p>
      </dsp:txBody>
      <dsp:txXfrm>
        <a:off x="7338071" y="2368200"/>
        <a:ext cx="2849686" cy="17098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C3E6AE-31B0-469B-818C-CFE511B94F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1DFD5D9-B289-4E7D-82CB-4205069213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55219-2149-40B1-B4D8-E07B681E86D9}" type="datetimeFigureOut">
              <a:rPr lang="en-GB" smtClean="0"/>
              <a:t>08/02/2019</a:t>
            </a:fld>
            <a:endParaRPr lang="en-GB"/>
          </a:p>
        </p:txBody>
      </p:sp>
      <p:sp>
        <p:nvSpPr>
          <p:cNvPr id="4" name="Footer Placeholder 3">
            <a:extLst>
              <a:ext uri="{FF2B5EF4-FFF2-40B4-BE49-F238E27FC236}">
                <a16:creationId xmlns:a16="http://schemas.microsoft.com/office/drawing/2014/main" id="{D019912F-6C45-4BF3-9E13-2A25F04CF5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73F5AD7-3EEC-4E2D-9A4B-3995120547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5F0253-FE4E-4646-8702-61391FDEEF47}" type="slidenum">
              <a:rPr lang="en-GB" smtClean="0"/>
              <a:t>‹#›</a:t>
            </a:fld>
            <a:endParaRPr lang="en-GB"/>
          </a:p>
        </p:txBody>
      </p:sp>
    </p:spTree>
    <p:extLst>
      <p:ext uri="{BB962C8B-B14F-4D97-AF65-F5344CB8AC3E}">
        <p14:creationId xmlns:p14="http://schemas.microsoft.com/office/powerpoint/2010/main" val="220502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B3B7B-B76B-4471-9740-ED305543F689}" type="datetimeFigureOut">
              <a:rPr lang="en-GB" smtClean="0"/>
              <a:t>08/02/2019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CF9B-F5BC-4F61-A04F-31B853948E74}" type="slidenum">
              <a:rPr lang="en-GB" smtClean="0"/>
              <a:t>‹#›</a:t>
            </a:fld>
            <a:endParaRPr lang="en-GB"/>
          </a:p>
        </p:txBody>
      </p:sp>
    </p:spTree>
    <p:extLst>
      <p:ext uri="{BB962C8B-B14F-4D97-AF65-F5344CB8AC3E}">
        <p14:creationId xmlns:p14="http://schemas.microsoft.com/office/powerpoint/2010/main" val="250658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66B8-F923-4044-90E6-D1AA3814171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E5CA758-3927-439F-B0F3-046EE51C0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1D7E79-434C-487C-B147-01014C32CE3C}"/>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5" name="Footer Placeholder 4">
            <a:extLst>
              <a:ext uri="{FF2B5EF4-FFF2-40B4-BE49-F238E27FC236}">
                <a16:creationId xmlns:a16="http://schemas.microsoft.com/office/drawing/2014/main" id="{96319390-173B-4432-9358-7F15499D2F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18C0E-B308-4D7D-88A2-7C90E94A44B3}"/>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36264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4704-CFDF-45CB-89C6-E12B6DD25B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F9D499-D1F6-4E62-88E2-78AB5F05AD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DEFA2-9066-4BF5-8426-29728831DF47}"/>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5" name="Footer Placeholder 4">
            <a:extLst>
              <a:ext uri="{FF2B5EF4-FFF2-40B4-BE49-F238E27FC236}">
                <a16:creationId xmlns:a16="http://schemas.microsoft.com/office/drawing/2014/main" id="{8022B995-3C31-494B-B57F-D6BAE3277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CF6B53-5B58-43A2-9DBE-2AB9D4EB8DFF}"/>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63678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234FE-B890-4891-B138-C96C69257D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6B5E4B-CC99-4546-BD52-0865E1F809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B48F81-6729-4AAA-B13F-752FDE45B3F4}"/>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5" name="Footer Placeholder 4">
            <a:extLst>
              <a:ext uri="{FF2B5EF4-FFF2-40B4-BE49-F238E27FC236}">
                <a16:creationId xmlns:a16="http://schemas.microsoft.com/office/drawing/2014/main" id="{0918DF5F-AED8-44DF-B851-06EEF52D8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43C2B-2581-4884-9C5A-3F92979F3E86}"/>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04433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15F36D-EBA7-4D24-ABD8-0476EA3A30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D57CBBF-75C3-4216-8D88-F715FFE36F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26773F-DE9F-4080-B597-EDEAFC95EFAC}"/>
              </a:ext>
            </a:extLst>
          </p:cNvPr>
          <p:cNvSpPr>
            <a:spLocks noGrp="1"/>
          </p:cNvSpPr>
          <p:nvPr>
            <p:ph type="sldNum" sz="quarter" idx="12"/>
          </p:nvPr>
        </p:nvSpPr>
        <p:spPr/>
        <p:txBody>
          <a:bodyPr/>
          <a:lstStyle>
            <a:lvl1pPr>
              <a:defRPr/>
            </a:lvl1pPr>
          </a:lstStyle>
          <a:p>
            <a:pPr>
              <a:defRPr/>
            </a:pPr>
            <a:fld id="{BC67EBD0-A130-42EB-A402-8869E7FC64F5}" type="slidenum">
              <a:rPr lang="ar-SA" altLang="ar-SA"/>
              <a:pPr>
                <a:defRPr/>
              </a:pPr>
              <a:t>‹#›</a:t>
            </a:fld>
            <a:endParaRPr lang="en-US" altLang="ar-SA"/>
          </a:p>
        </p:txBody>
      </p:sp>
    </p:spTree>
    <p:extLst>
      <p:ext uri="{BB962C8B-B14F-4D97-AF65-F5344CB8AC3E}">
        <p14:creationId xmlns:p14="http://schemas.microsoft.com/office/powerpoint/2010/main" val="81634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9F143-55F5-4E12-8886-66ED84D98F1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599AFF-A44B-423C-8AD4-2D8C4B1189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A1416A-4243-4750-9287-665CE8B858FD}"/>
              </a:ext>
            </a:extLst>
          </p:cNvPr>
          <p:cNvSpPr>
            <a:spLocks noGrp="1"/>
          </p:cNvSpPr>
          <p:nvPr>
            <p:ph type="sldNum" sz="quarter" idx="12"/>
          </p:nvPr>
        </p:nvSpPr>
        <p:spPr/>
        <p:txBody>
          <a:bodyPr/>
          <a:lstStyle>
            <a:lvl1pPr>
              <a:defRPr/>
            </a:lvl1pPr>
          </a:lstStyle>
          <a:p>
            <a:pPr>
              <a:defRPr/>
            </a:pPr>
            <a:fld id="{6DF9DF7C-BB88-4B6D-BCBE-2104BBAA0AE7}" type="slidenum">
              <a:rPr lang="ar-SA" altLang="ar-SA"/>
              <a:pPr>
                <a:defRPr/>
              </a:pPr>
              <a:t>‹#›</a:t>
            </a:fld>
            <a:endParaRPr lang="en-US" altLang="ar-SA"/>
          </a:p>
        </p:txBody>
      </p:sp>
    </p:spTree>
    <p:extLst>
      <p:ext uri="{BB962C8B-B14F-4D97-AF65-F5344CB8AC3E}">
        <p14:creationId xmlns:p14="http://schemas.microsoft.com/office/powerpoint/2010/main" val="3435234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AB376-275B-4480-BB37-24FAEAB05E6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991BAFE-5434-4FD2-B561-F528871C40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4F90C4-A2C2-49A6-B7E7-E2AA70CD7ACE}"/>
              </a:ext>
            </a:extLst>
          </p:cNvPr>
          <p:cNvSpPr>
            <a:spLocks noGrp="1"/>
          </p:cNvSpPr>
          <p:nvPr>
            <p:ph type="sldNum" sz="quarter" idx="12"/>
          </p:nvPr>
        </p:nvSpPr>
        <p:spPr/>
        <p:txBody>
          <a:bodyPr/>
          <a:lstStyle>
            <a:lvl1pPr>
              <a:defRPr/>
            </a:lvl1pPr>
          </a:lstStyle>
          <a:p>
            <a:pPr>
              <a:defRPr/>
            </a:pPr>
            <a:fld id="{1E5018DB-3A4C-4833-AF91-CAFDC1A22125}" type="slidenum">
              <a:rPr lang="ar-SA" altLang="ar-SA"/>
              <a:pPr>
                <a:defRPr/>
              </a:pPr>
              <a:t>‹#›</a:t>
            </a:fld>
            <a:endParaRPr lang="en-US" altLang="ar-SA"/>
          </a:p>
        </p:txBody>
      </p:sp>
    </p:spTree>
    <p:extLst>
      <p:ext uri="{BB962C8B-B14F-4D97-AF65-F5344CB8AC3E}">
        <p14:creationId xmlns:p14="http://schemas.microsoft.com/office/powerpoint/2010/main" val="3726103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BF8B0B-386C-4E7D-AADD-A239044A0E9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7996BE7-AD39-4E87-A6BE-01F01526B9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87843A-B0D2-4979-8416-E6F59CC0FAE4}"/>
              </a:ext>
            </a:extLst>
          </p:cNvPr>
          <p:cNvSpPr>
            <a:spLocks noGrp="1"/>
          </p:cNvSpPr>
          <p:nvPr>
            <p:ph type="sldNum" sz="quarter" idx="12"/>
          </p:nvPr>
        </p:nvSpPr>
        <p:spPr/>
        <p:txBody>
          <a:bodyPr/>
          <a:lstStyle>
            <a:lvl1pPr>
              <a:defRPr/>
            </a:lvl1pPr>
          </a:lstStyle>
          <a:p>
            <a:pPr>
              <a:defRPr/>
            </a:pPr>
            <a:fld id="{A62ACF9A-9D83-4572-9631-97E5397B67B7}" type="slidenum">
              <a:rPr lang="ar-SA" altLang="ar-SA"/>
              <a:pPr>
                <a:defRPr/>
              </a:pPr>
              <a:t>‹#›</a:t>
            </a:fld>
            <a:endParaRPr lang="en-US" altLang="ar-SA"/>
          </a:p>
        </p:txBody>
      </p:sp>
    </p:spTree>
    <p:extLst>
      <p:ext uri="{BB962C8B-B14F-4D97-AF65-F5344CB8AC3E}">
        <p14:creationId xmlns:p14="http://schemas.microsoft.com/office/powerpoint/2010/main" val="352393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E60F56B-4CBF-4A9E-A662-67390B696D9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8C36519-A5EA-4ED8-A5A5-8F8EADA24FE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7ED859-37AD-4D90-A8FF-7B3717D079A9}"/>
              </a:ext>
            </a:extLst>
          </p:cNvPr>
          <p:cNvSpPr>
            <a:spLocks noGrp="1"/>
          </p:cNvSpPr>
          <p:nvPr>
            <p:ph type="sldNum" sz="quarter" idx="12"/>
          </p:nvPr>
        </p:nvSpPr>
        <p:spPr/>
        <p:txBody>
          <a:bodyPr/>
          <a:lstStyle>
            <a:lvl1pPr>
              <a:defRPr/>
            </a:lvl1pPr>
          </a:lstStyle>
          <a:p>
            <a:pPr>
              <a:defRPr/>
            </a:pPr>
            <a:fld id="{4B834AEF-BF51-4514-BD64-F2C7D6DF4D50}" type="slidenum">
              <a:rPr lang="ar-SA" altLang="ar-SA"/>
              <a:pPr>
                <a:defRPr/>
              </a:pPr>
              <a:t>‹#›</a:t>
            </a:fld>
            <a:endParaRPr lang="en-US" altLang="ar-SA"/>
          </a:p>
        </p:txBody>
      </p:sp>
    </p:spTree>
    <p:extLst>
      <p:ext uri="{BB962C8B-B14F-4D97-AF65-F5344CB8AC3E}">
        <p14:creationId xmlns:p14="http://schemas.microsoft.com/office/powerpoint/2010/main" val="1744621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645DF9B-8E19-435E-82E5-3C94395E2D8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F1A046D-C2A2-4033-9BF0-F1D0D522EB5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C5DEAE6-4122-4E77-AB2A-94901AB79825}"/>
              </a:ext>
            </a:extLst>
          </p:cNvPr>
          <p:cNvSpPr>
            <a:spLocks noGrp="1"/>
          </p:cNvSpPr>
          <p:nvPr>
            <p:ph type="sldNum" sz="quarter" idx="12"/>
          </p:nvPr>
        </p:nvSpPr>
        <p:spPr/>
        <p:txBody>
          <a:bodyPr/>
          <a:lstStyle>
            <a:lvl1pPr>
              <a:defRPr/>
            </a:lvl1pPr>
          </a:lstStyle>
          <a:p>
            <a:pPr>
              <a:defRPr/>
            </a:pPr>
            <a:fld id="{47AE6553-9CC6-4DEF-8FC5-E95993C4B127}" type="slidenum">
              <a:rPr lang="ar-SA" altLang="ar-SA"/>
              <a:pPr>
                <a:defRPr/>
              </a:pPr>
              <a:t>‹#›</a:t>
            </a:fld>
            <a:endParaRPr lang="en-US" altLang="ar-SA"/>
          </a:p>
        </p:txBody>
      </p:sp>
    </p:spTree>
    <p:extLst>
      <p:ext uri="{BB962C8B-B14F-4D97-AF65-F5344CB8AC3E}">
        <p14:creationId xmlns:p14="http://schemas.microsoft.com/office/powerpoint/2010/main" val="12155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6EB37E-B609-49FC-A1BF-DB67166AD80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1607080-D5FF-45D8-9045-2A705BA49D9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28C9AF-3485-419F-8AE3-BDB8B1722E64}"/>
              </a:ext>
            </a:extLst>
          </p:cNvPr>
          <p:cNvSpPr>
            <a:spLocks noGrp="1"/>
          </p:cNvSpPr>
          <p:nvPr>
            <p:ph type="sldNum" sz="quarter" idx="12"/>
          </p:nvPr>
        </p:nvSpPr>
        <p:spPr/>
        <p:txBody>
          <a:bodyPr/>
          <a:lstStyle>
            <a:lvl1pPr>
              <a:defRPr/>
            </a:lvl1pPr>
          </a:lstStyle>
          <a:p>
            <a:pPr>
              <a:defRPr/>
            </a:pPr>
            <a:fld id="{C5C6E36B-FF74-4838-9F07-15CC4E32B01E}" type="slidenum">
              <a:rPr lang="ar-SA" altLang="ar-SA"/>
              <a:pPr>
                <a:defRPr/>
              </a:pPr>
              <a:t>‹#›</a:t>
            </a:fld>
            <a:endParaRPr lang="en-US" altLang="ar-SA"/>
          </a:p>
        </p:txBody>
      </p:sp>
    </p:spTree>
    <p:extLst>
      <p:ext uri="{BB962C8B-B14F-4D97-AF65-F5344CB8AC3E}">
        <p14:creationId xmlns:p14="http://schemas.microsoft.com/office/powerpoint/2010/main" val="306295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14F5829-F158-4BDD-A693-36E3489679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7F9EE53-7F0F-46FE-9E5C-6B3CB69C9E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9F0194-1C8B-4661-BCC6-2361E9A6CE59}"/>
              </a:ext>
            </a:extLst>
          </p:cNvPr>
          <p:cNvSpPr>
            <a:spLocks noGrp="1"/>
          </p:cNvSpPr>
          <p:nvPr>
            <p:ph type="sldNum" sz="quarter" idx="12"/>
          </p:nvPr>
        </p:nvSpPr>
        <p:spPr/>
        <p:txBody>
          <a:bodyPr/>
          <a:lstStyle>
            <a:lvl1pPr>
              <a:defRPr/>
            </a:lvl1pPr>
          </a:lstStyle>
          <a:p>
            <a:pPr>
              <a:defRPr/>
            </a:pPr>
            <a:fld id="{32BD6EFF-7406-41F4-8B47-214E82B61A08}" type="slidenum">
              <a:rPr lang="ar-SA" altLang="ar-SA"/>
              <a:pPr>
                <a:defRPr/>
              </a:pPr>
              <a:t>‹#›</a:t>
            </a:fld>
            <a:endParaRPr lang="en-US" altLang="ar-SA"/>
          </a:p>
        </p:txBody>
      </p:sp>
    </p:spTree>
    <p:extLst>
      <p:ext uri="{BB962C8B-B14F-4D97-AF65-F5344CB8AC3E}">
        <p14:creationId xmlns:p14="http://schemas.microsoft.com/office/powerpoint/2010/main" val="42588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340C-0A71-431C-9197-B5A3338CEB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F354FA-4950-49D3-9969-F5018FFB60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E1299E-C494-4BF2-864F-AF88340FC6FA}"/>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5" name="Footer Placeholder 4">
            <a:extLst>
              <a:ext uri="{FF2B5EF4-FFF2-40B4-BE49-F238E27FC236}">
                <a16:creationId xmlns:a16="http://schemas.microsoft.com/office/drawing/2014/main" id="{49907C63-07A4-456A-8207-76AE394E3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4AA093-E4C4-4032-AF23-21F3CED56C29}"/>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044265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65C5C4-9202-43C1-9FFE-6535BC85CB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02477EC-148A-453F-A6DB-40F0AE41CE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7B746E-FAA5-4F57-945A-375A7453C768}"/>
              </a:ext>
            </a:extLst>
          </p:cNvPr>
          <p:cNvSpPr>
            <a:spLocks noGrp="1"/>
          </p:cNvSpPr>
          <p:nvPr>
            <p:ph type="sldNum" sz="quarter" idx="12"/>
          </p:nvPr>
        </p:nvSpPr>
        <p:spPr/>
        <p:txBody>
          <a:bodyPr/>
          <a:lstStyle>
            <a:lvl1pPr>
              <a:defRPr/>
            </a:lvl1pPr>
          </a:lstStyle>
          <a:p>
            <a:pPr>
              <a:defRPr/>
            </a:pPr>
            <a:fld id="{8CA5135E-9253-41EE-885C-276CA60A6618}" type="slidenum">
              <a:rPr lang="ar-SA" altLang="ar-SA"/>
              <a:pPr>
                <a:defRPr/>
              </a:pPr>
              <a:t>‹#›</a:t>
            </a:fld>
            <a:endParaRPr lang="en-US" altLang="ar-SA"/>
          </a:p>
        </p:txBody>
      </p:sp>
    </p:spTree>
    <p:extLst>
      <p:ext uri="{BB962C8B-B14F-4D97-AF65-F5344CB8AC3E}">
        <p14:creationId xmlns:p14="http://schemas.microsoft.com/office/powerpoint/2010/main" val="2634884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A5A66-39DD-42C5-B128-603866C0206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533D7BF-BC8D-4DBA-A42A-3EC72798FB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7BB9DB-4F63-4400-A014-EABA7E0ABA33}"/>
              </a:ext>
            </a:extLst>
          </p:cNvPr>
          <p:cNvSpPr>
            <a:spLocks noGrp="1"/>
          </p:cNvSpPr>
          <p:nvPr>
            <p:ph type="sldNum" sz="quarter" idx="12"/>
          </p:nvPr>
        </p:nvSpPr>
        <p:spPr/>
        <p:txBody>
          <a:bodyPr/>
          <a:lstStyle>
            <a:lvl1pPr>
              <a:defRPr/>
            </a:lvl1pPr>
          </a:lstStyle>
          <a:p>
            <a:pPr>
              <a:defRPr/>
            </a:pPr>
            <a:fld id="{214D94FE-6E04-402D-A4F0-D4F1946B9451}" type="slidenum">
              <a:rPr lang="ar-SA" altLang="ar-SA"/>
              <a:pPr>
                <a:defRPr/>
              </a:pPr>
              <a:t>‹#›</a:t>
            </a:fld>
            <a:endParaRPr lang="en-US" altLang="ar-SA"/>
          </a:p>
        </p:txBody>
      </p:sp>
    </p:spTree>
    <p:extLst>
      <p:ext uri="{BB962C8B-B14F-4D97-AF65-F5344CB8AC3E}">
        <p14:creationId xmlns:p14="http://schemas.microsoft.com/office/powerpoint/2010/main" val="202313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79B78-E601-41E4-A672-DF5E6ACB38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FF84E25-7BED-489E-BC6F-5B0905430F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AA2EDE-F204-4FF8-B3EE-576B17F90EDC}"/>
              </a:ext>
            </a:extLst>
          </p:cNvPr>
          <p:cNvSpPr>
            <a:spLocks noGrp="1"/>
          </p:cNvSpPr>
          <p:nvPr>
            <p:ph type="sldNum" sz="quarter" idx="12"/>
          </p:nvPr>
        </p:nvSpPr>
        <p:spPr/>
        <p:txBody>
          <a:bodyPr/>
          <a:lstStyle>
            <a:lvl1pPr>
              <a:defRPr/>
            </a:lvl1pPr>
          </a:lstStyle>
          <a:p>
            <a:pPr>
              <a:defRPr/>
            </a:pPr>
            <a:fld id="{FB4A5323-A28F-4097-BD54-EE8841B2092F}" type="slidenum">
              <a:rPr lang="ar-SA" altLang="ar-SA"/>
              <a:pPr>
                <a:defRPr/>
              </a:pPr>
              <a:t>‹#›</a:t>
            </a:fld>
            <a:endParaRPr lang="en-US" altLang="ar-SA"/>
          </a:p>
        </p:txBody>
      </p:sp>
    </p:spTree>
    <p:extLst>
      <p:ext uri="{BB962C8B-B14F-4D97-AF65-F5344CB8AC3E}">
        <p14:creationId xmlns:p14="http://schemas.microsoft.com/office/powerpoint/2010/main" val="3517348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F4259D-725B-4604-B01D-F127EE1564B8}" type="datetimeFigureOut">
              <a:rPr lang="en-US">
                <a:solidFill>
                  <a:prstClr val="black">
                    <a:tint val="75000"/>
                  </a:prstClr>
                </a:solidFill>
              </a:rPr>
              <a:pPr>
                <a:defRPr/>
              </a:pPr>
              <a:t>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34A6BD-FCF5-4748-9F56-928E95206898}" type="slidenum">
              <a:rPr lang="en-US"/>
              <a:pPr/>
              <a:t>‹#›</a:t>
            </a:fld>
            <a:endParaRPr lang="en-US"/>
          </a:p>
        </p:txBody>
      </p:sp>
    </p:spTree>
    <p:extLst>
      <p:ext uri="{BB962C8B-B14F-4D97-AF65-F5344CB8AC3E}">
        <p14:creationId xmlns:p14="http://schemas.microsoft.com/office/powerpoint/2010/main" val="2535750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CBB336-91D3-4B3B-BD27-AEC8EE4592F7}" type="datetimeFigureOut">
              <a:rPr lang="en-US">
                <a:solidFill>
                  <a:prstClr val="black">
                    <a:tint val="75000"/>
                  </a:prstClr>
                </a:solidFill>
              </a:rPr>
              <a:pPr>
                <a:defRPr/>
              </a:pPr>
              <a:t>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B9EBFB-9282-4306-BE97-81CC9BF51DA3}" type="slidenum">
              <a:rPr lang="en-US"/>
              <a:pPr/>
              <a:t>‹#›</a:t>
            </a:fld>
            <a:endParaRPr lang="en-US"/>
          </a:p>
        </p:txBody>
      </p:sp>
    </p:spTree>
    <p:extLst>
      <p:ext uri="{BB962C8B-B14F-4D97-AF65-F5344CB8AC3E}">
        <p14:creationId xmlns:p14="http://schemas.microsoft.com/office/powerpoint/2010/main" val="1032436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A550D4-8E3C-444F-A1C1-A1E784DD082C}" type="datetimeFigureOut">
              <a:rPr lang="en-US">
                <a:solidFill>
                  <a:prstClr val="black">
                    <a:tint val="75000"/>
                  </a:prstClr>
                </a:solidFill>
              </a:rPr>
              <a:pPr>
                <a:defRPr/>
              </a:pPr>
              <a:t>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624DB8-75B4-457B-AFDD-957D488C98C8}" type="slidenum">
              <a:rPr lang="en-US"/>
              <a:pPr/>
              <a:t>‹#›</a:t>
            </a:fld>
            <a:endParaRPr lang="en-US"/>
          </a:p>
        </p:txBody>
      </p:sp>
    </p:spTree>
    <p:extLst>
      <p:ext uri="{BB962C8B-B14F-4D97-AF65-F5344CB8AC3E}">
        <p14:creationId xmlns:p14="http://schemas.microsoft.com/office/powerpoint/2010/main" val="472071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476F-1643-464A-8B2C-8E531B67A4C0}" type="datetimeFigureOut">
              <a:rPr lang="en-US">
                <a:solidFill>
                  <a:prstClr val="black">
                    <a:tint val="75000"/>
                  </a:prstClr>
                </a:solidFill>
              </a:rPr>
              <a:pPr>
                <a:defRPr/>
              </a:pPr>
              <a:t>2/8/2019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21EF46D-809C-40B8-B81D-10D34E028219}" type="slidenum">
              <a:rPr lang="en-US"/>
              <a:pPr/>
              <a:t>‹#›</a:t>
            </a:fld>
            <a:endParaRPr lang="en-US"/>
          </a:p>
        </p:txBody>
      </p:sp>
    </p:spTree>
    <p:extLst>
      <p:ext uri="{BB962C8B-B14F-4D97-AF65-F5344CB8AC3E}">
        <p14:creationId xmlns:p14="http://schemas.microsoft.com/office/powerpoint/2010/main" val="994076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33FB34-7BA6-4A87-868F-77A0ECB11FE7}" type="datetimeFigureOut">
              <a:rPr lang="en-US">
                <a:solidFill>
                  <a:prstClr val="black">
                    <a:tint val="75000"/>
                  </a:prstClr>
                </a:solidFill>
              </a:rPr>
              <a:pPr>
                <a:defRPr/>
              </a:pPr>
              <a:t>2/8/2019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D43633-088B-4C33-B6DC-F6AE01771390}" type="slidenum">
              <a:rPr lang="en-US"/>
              <a:pPr/>
              <a:t>‹#›</a:t>
            </a:fld>
            <a:endParaRPr lang="en-US"/>
          </a:p>
        </p:txBody>
      </p:sp>
    </p:spTree>
    <p:extLst>
      <p:ext uri="{BB962C8B-B14F-4D97-AF65-F5344CB8AC3E}">
        <p14:creationId xmlns:p14="http://schemas.microsoft.com/office/powerpoint/2010/main" val="1228506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6839AC-A975-4B96-89AA-674D0AA46903}" type="datetimeFigureOut">
              <a:rPr lang="en-US">
                <a:solidFill>
                  <a:prstClr val="black">
                    <a:tint val="75000"/>
                  </a:prstClr>
                </a:solidFill>
              </a:rPr>
              <a:pPr>
                <a:defRPr/>
              </a:pPr>
              <a:t>2/8/2019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420DCBB-91F7-4F21-BEF4-26F73BEFB989}" type="slidenum">
              <a:rPr lang="en-US"/>
              <a:pPr/>
              <a:t>‹#›</a:t>
            </a:fld>
            <a:endParaRPr lang="en-US"/>
          </a:p>
        </p:txBody>
      </p:sp>
    </p:spTree>
    <p:extLst>
      <p:ext uri="{BB962C8B-B14F-4D97-AF65-F5344CB8AC3E}">
        <p14:creationId xmlns:p14="http://schemas.microsoft.com/office/powerpoint/2010/main" val="3047009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4DE0CF-6C8A-4C01-8D23-D177C0E2F682}" type="datetimeFigureOut">
              <a:rPr lang="en-US">
                <a:solidFill>
                  <a:prstClr val="black">
                    <a:tint val="75000"/>
                  </a:prstClr>
                </a:solidFill>
              </a:rPr>
              <a:pPr>
                <a:defRPr/>
              </a:pPr>
              <a:t>2/8/2019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BD154E4-7E58-4ACF-8347-F40C1BFDAD68}" type="slidenum">
              <a:rPr lang="en-US"/>
              <a:pPr/>
              <a:t>‹#›</a:t>
            </a:fld>
            <a:endParaRPr lang="en-US"/>
          </a:p>
        </p:txBody>
      </p:sp>
    </p:spTree>
    <p:extLst>
      <p:ext uri="{BB962C8B-B14F-4D97-AF65-F5344CB8AC3E}">
        <p14:creationId xmlns:p14="http://schemas.microsoft.com/office/powerpoint/2010/main" val="145830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91D1-011B-42E7-B7F4-4A6800C3D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BAA568-16FD-4D42-A8D5-107B0FADA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258576-FD74-4C6F-8B97-F734B35B6188}"/>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5" name="Footer Placeholder 4">
            <a:extLst>
              <a:ext uri="{FF2B5EF4-FFF2-40B4-BE49-F238E27FC236}">
                <a16:creationId xmlns:a16="http://schemas.microsoft.com/office/drawing/2014/main" id="{12FD5B5F-D8FB-4389-B9D5-D81D4CDE2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2F09C-FF64-4C42-82EB-A577815843AA}"/>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280331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7A18A-3BAC-4C77-BEB0-CF01B0A59E28}" type="datetimeFigureOut">
              <a:rPr lang="en-US">
                <a:solidFill>
                  <a:prstClr val="black">
                    <a:tint val="75000"/>
                  </a:prstClr>
                </a:solidFill>
              </a:rPr>
              <a:pPr>
                <a:defRPr/>
              </a:pPr>
              <a:t>2/8/2019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73A91B-E61E-4986-B5B5-11F6591A30B0}" type="slidenum">
              <a:rPr lang="en-US"/>
              <a:pPr/>
              <a:t>‹#›</a:t>
            </a:fld>
            <a:endParaRPr lang="en-US"/>
          </a:p>
        </p:txBody>
      </p:sp>
    </p:spTree>
    <p:extLst>
      <p:ext uri="{BB962C8B-B14F-4D97-AF65-F5344CB8AC3E}">
        <p14:creationId xmlns:p14="http://schemas.microsoft.com/office/powerpoint/2010/main" val="1724201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155CC9-AC9E-473D-864C-C30A96D5E3C8}" type="datetimeFigureOut">
              <a:rPr lang="en-US">
                <a:solidFill>
                  <a:prstClr val="black">
                    <a:tint val="75000"/>
                  </a:prstClr>
                </a:solidFill>
              </a:rPr>
              <a:pPr>
                <a:defRPr/>
              </a:pPr>
              <a:t>2/8/2019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DD67C1-2BAB-4247-AA76-7F25EA66ADB4}" type="slidenum">
              <a:rPr lang="en-US"/>
              <a:pPr/>
              <a:t>‹#›</a:t>
            </a:fld>
            <a:endParaRPr lang="en-US"/>
          </a:p>
        </p:txBody>
      </p:sp>
    </p:spTree>
    <p:extLst>
      <p:ext uri="{BB962C8B-B14F-4D97-AF65-F5344CB8AC3E}">
        <p14:creationId xmlns:p14="http://schemas.microsoft.com/office/powerpoint/2010/main" val="3901487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9A9A24-E0E4-4FB6-ADE4-A227AD2C9AF0}" type="datetimeFigureOut">
              <a:rPr lang="en-US">
                <a:solidFill>
                  <a:prstClr val="black">
                    <a:tint val="75000"/>
                  </a:prstClr>
                </a:solidFill>
              </a:rPr>
              <a:pPr>
                <a:defRPr/>
              </a:pPr>
              <a:t>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65525D-35FC-485E-AEE5-341F70FBC02C}" type="slidenum">
              <a:rPr lang="en-US"/>
              <a:pPr/>
              <a:t>‹#›</a:t>
            </a:fld>
            <a:endParaRPr lang="en-US"/>
          </a:p>
        </p:txBody>
      </p:sp>
    </p:spTree>
    <p:extLst>
      <p:ext uri="{BB962C8B-B14F-4D97-AF65-F5344CB8AC3E}">
        <p14:creationId xmlns:p14="http://schemas.microsoft.com/office/powerpoint/2010/main" val="3072192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20D5F-1908-4173-8BDA-4A951B5DFCB2}" type="datetimeFigureOut">
              <a:rPr lang="en-US">
                <a:solidFill>
                  <a:prstClr val="black">
                    <a:tint val="75000"/>
                  </a:prstClr>
                </a:solidFill>
              </a:rPr>
              <a:pPr>
                <a:defRPr/>
              </a:pPr>
              <a:t>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13909F-168A-4CB7-8A78-C6E7FAC37C5C}" type="slidenum">
              <a:rPr lang="en-US"/>
              <a:pPr/>
              <a:t>‹#›</a:t>
            </a:fld>
            <a:endParaRPr lang="en-US"/>
          </a:p>
        </p:txBody>
      </p:sp>
    </p:spTree>
    <p:extLst>
      <p:ext uri="{BB962C8B-B14F-4D97-AF65-F5344CB8AC3E}">
        <p14:creationId xmlns:p14="http://schemas.microsoft.com/office/powerpoint/2010/main" val="339919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1D77-AE4A-4490-B976-63A9B6012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D2E3B7-99F4-44DD-AAAD-74E75450D3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1D4D9D-EB96-4CAD-97C8-F1DB32C7DE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137816-1715-4345-AACA-1A85F548E16A}"/>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6" name="Footer Placeholder 5">
            <a:extLst>
              <a:ext uri="{FF2B5EF4-FFF2-40B4-BE49-F238E27FC236}">
                <a16:creationId xmlns:a16="http://schemas.microsoft.com/office/drawing/2014/main" id="{A33BAADA-5C86-4E4A-9A4D-6ACB3E07A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C97A0-33C5-42E8-BFFE-2846DCDE3DC1}"/>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25965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3A1F-1E5B-4032-B684-232FA7CFB6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6A3022-D482-4749-ACA9-2B83C2470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A69F3E-6C27-44F2-B86F-6334993BE3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10CAB2-9F9A-4BCF-A19E-4C3F562CD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95E6A3-0D99-43E9-86A6-EDC5C767E6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A11051-8069-49FD-A4F7-7731DFC143C1}"/>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8" name="Footer Placeholder 7">
            <a:extLst>
              <a:ext uri="{FF2B5EF4-FFF2-40B4-BE49-F238E27FC236}">
                <a16:creationId xmlns:a16="http://schemas.microsoft.com/office/drawing/2014/main" id="{6C3EF240-BC28-4102-9839-83D5EA9DB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3161C4-40FF-4997-9E56-5CBA1A8CDAF0}"/>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268697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21D-6FA4-4397-879D-B6C4C02650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32464E-04FD-4992-8B33-65CC11CD951E}"/>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4" name="Footer Placeholder 3">
            <a:extLst>
              <a:ext uri="{FF2B5EF4-FFF2-40B4-BE49-F238E27FC236}">
                <a16:creationId xmlns:a16="http://schemas.microsoft.com/office/drawing/2014/main" id="{007D0DFE-A6F5-4847-B546-75E2FE1F4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739144-E5B9-47E3-82E4-393A726C9AA1}"/>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411498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E3836-A3AA-4701-B856-28AD3CF5A047}"/>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3" name="Footer Placeholder 2">
            <a:extLst>
              <a:ext uri="{FF2B5EF4-FFF2-40B4-BE49-F238E27FC236}">
                <a16:creationId xmlns:a16="http://schemas.microsoft.com/office/drawing/2014/main" id="{5CE38C67-56E8-4990-B184-0CFE95D82F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BC290D-4F8B-43E3-8F11-452B3B271749}"/>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03457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BE36-362B-43E9-8571-35A59F779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9B1042-D843-4953-8474-8134404F6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85FF3F-89CF-4C70-A325-274BC20F8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22570-435F-42A8-8876-C96F26AB3B56}"/>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6" name="Footer Placeholder 5">
            <a:extLst>
              <a:ext uri="{FF2B5EF4-FFF2-40B4-BE49-F238E27FC236}">
                <a16:creationId xmlns:a16="http://schemas.microsoft.com/office/drawing/2014/main" id="{12D03011-6C11-48AD-8F77-4B4145E6E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A928D3-7CFF-451F-948E-B1072188A99E}"/>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60292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0946-1692-4986-8F4A-57C138222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DA7CD8-2C74-4CF2-A01F-1EDE66B36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A50417-1A06-4D1E-B25F-E3CAA7111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1B126-D927-471F-91A0-71C5E3A37EA7}"/>
              </a:ext>
            </a:extLst>
          </p:cNvPr>
          <p:cNvSpPr>
            <a:spLocks noGrp="1"/>
          </p:cNvSpPr>
          <p:nvPr>
            <p:ph type="dt" sz="half" idx="10"/>
          </p:nvPr>
        </p:nvSpPr>
        <p:spPr/>
        <p:txBody>
          <a:bodyPr/>
          <a:lstStyle/>
          <a:p>
            <a:fld id="{B38170C2-AFE9-4EB0-AAEF-36CD7B877BC7}" type="datetimeFigureOut">
              <a:rPr lang="en-GB" smtClean="0"/>
              <a:t>08/02/2019</a:t>
            </a:fld>
            <a:endParaRPr lang="en-GB"/>
          </a:p>
        </p:txBody>
      </p:sp>
      <p:sp>
        <p:nvSpPr>
          <p:cNvPr id="6" name="Footer Placeholder 5">
            <a:extLst>
              <a:ext uri="{FF2B5EF4-FFF2-40B4-BE49-F238E27FC236}">
                <a16:creationId xmlns:a16="http://schemas.microsoft.com/office/drawing/2014/main" id="{F5222F5F-CFD4-4AD3-828D-0E75504E7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77EC0-91D1-4CCC-960A-70FBE40F40B2}"/>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46624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826D6-04BE-47E5-9CD9-7238F7FC3A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A0110-86DB-4678-867D-0EBA2BF3F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4192B6-2775-4989-85A5-B17C9C057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170C2-AFE9-4EB0-AAEF-36CD7B877BC7}" type="datetimeFigureOut">
              <a:rPr lang="en-GB" smtClean="0"/>
              <a:t>08/02/2019</a:t>
            </a:fld>
            <a:endParaRPr lang="en-GB"/>
          </a:p>
        </p:txBody>
      </p:sp>
      <p:sp>
        <p:nvSpPr>
          <p:cNvPr id="5" name="Footer Placeholder 4">
            <a:extLst>
              <a:ext uri="{FF2B5EF4-FFF2-40B4-BE49-F238E27FC236}">
                <a16:creationId xmlns:a16="http://schemas.microsoft.com/office/drawing/2014/main" id="{40F1EE3C-DEC7-4CA5-8EC1-14FC913BC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1E9117-32EE-48FB-868B-4F9E21046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68089-853D-443C-A26C-FF26C2F63F6E}" type="slidenum">
              <a:rPr lang="en-GB" smtClean="0"/>
              <a:t>‹#›</a:t>
            </a:fld>
            <a:endParaRPr lang="en-GB"/>
          </a:p>
        </p:txBody>
      </p:sp>
    </p:spTree>
    <p:extLst>
      <p:ext uri="{BB962C8B-B14F-4D97-AF65-F5344CB8AC3E}">
        <p14:creationId xmlns:p14="http://schemas.microsoft.com/office/powerpoint/2010/main" val="1586768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074E70F-4F3E-4EAE-8F50-C5018CB143C6}"/>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FB18CD4-03CB-463E-BC55-F53D261C924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070ACE-E476-4BBC-950B-C5E84568306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prstClr val="black">
                    <a:tint val="75000"/>
                  </a:prstClr>
                </a:solidFill>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05EBEBDB-C79C-4419-9B30-ADEEFF65E06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prstClr val="black">
                    <a:tint val="75000"/>
                  </a:prstClr>
                </a:solidFill>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0F1FBDD-645D-4543-A799-A5F08D25B001}"/>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1C854036-D433-4479-998A-F2653FB2D678}" type="slidenum">
              <a:rPr lang="ar-SA" altLang="ar-SA"/>
              <a:pPr>
                <a:defRPr/>
              </a:pPr>
              <a:t>‹#›</a:t>
            </a:fld>
            <a:endParaRPr lang="en-US" altLang="ar-SA"/>
          </a:p>
        </p:txBody>
      </p:sp>
    </p:spTree>
    <p:extLst>
      <p:ext uri="{BB962C8B-B14F-4D97-AF65-F5344CB8AC3E}">
        <p14:creationId xmlns:p14="http://schemas.microsoft.com/office/powerpoint/2010/main" val="527344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9E55CD-9667-4843-A3F7-527B71A3E311}" type="datetimeFigureOut">
              <a:rPr lang="en-US">
                <a:solidFill>
                  <a:prstClr val="black">
                    <a:tint val="75000"/>
                  </a:prstClr>
                </a:solidFill>
              </a:rPr>
              <a:pPr>
                <a:defRPr/>
              </a:pPr>
              <a:t>2/8/2019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3B874804-0199-4C96-AF44-46665DEA100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677302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4.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 name="TextBox 5">
            <a:extLst>
              <a:ext uri="{FF2B5EF4-FFF2-40B4-BE49-F238E27FC236}">
                <a16:creationId xmlns:a16="http://schemas.microsoft.com/office/drawing/2014/main" id="{51A8D100-D3F5-4968-9F4A-3FD19ADA0F79}"/>
              </a:ext>
            </a:extLst>
          </p:cNvPr>
          <p:cNvSpPr txBox="1"/>
          <p:nvPr/>
        </p:nvSpPr>
        <p:spPr>
          <a:xfrm>
            <a:off x="9402618" y="2115127"/>
            <a:ext cx="24384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مخرجات التعلم</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F421151-C7CA-4078-87C1-3615A35FA49E}"/>
              </a:ext>
            </a:extLst>
          </p:cNvPr>
          <p:cNvSpPr txBox="1"/>
          <p:nvPr/>
        </p:nvSpPr>
        <p:spPr>
          <a:xfrm>
            <a:off x="1229575" y="2022767"/>
            <a:ext cx="8173043" cy="3847207"/>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SA" sz="28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مع نهاية فصل الفلك سوف تكون الطالبة قادرة على</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تعداد الخصائص العامة لكوكب الأرض</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وصف الغلاف الصخري للأرض وطبقاته الثلاثة الرئيسية</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وصف الغلاف الجوي للأرض</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تعداد طبقات الغلاف الجوي للأرض وخصائص كل طبقة</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ذكر الملامح الرئيسية للقمر</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وصف التركيب الداخلي للقمر</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تعداد اطوار القمر</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q"/>
              <a:tabLst/>
              <a:defRPr/>
            </a:pPr>
            <a:r>
              <a:rPr lang="ar-SA" sz="2400" dirty="0">
                <a:solidFill>
                  <a:prstClr val="black"/>
                </a:solidFill>
                <a:latin typeface="Calibri"/>
                <a:cs typeface="Arial" panose="020B0604020202020204" pitchFamily="34" charset="0"/>
              </a:rPr>
              <a:t>تعريف ظاهرتي الخسوف والكسوف</a:t>
            </a:r>
            <a:endPar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222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26B963A-0522-4B47-A208-BEB2041D77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633" b="7819"/>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E84E7F65-7A98-4CD1-B559-05F6702890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F9DF7C-BB88-4B6D-BCBE-2104BBAA0AE7}" type="slidenum">
              <a:rPr kumimoji="0" lang="en-US" altLang="ar-SA"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altLang="ar-SA" sz="12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19029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92FA138-5F57-4F2C-8A57-E14663231F7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defTabSz="914400" eaLnBrk="1" hangingPunct="1"/>
            <a:r>
              <a:rPr lang="en-US" altLang="en-US" sz="4800" b="1" u="sng" kern="1200">
                <a:solidFill>
                  <a:srgbClr val="FFFFFF"/>
                </a:solidFill>
                <a:latin typeface="+mj-lt"/>
                <a:ea typeface="+mj-ea"/>
                <a:cs typeface="+mj-cs"/>
              </a:rPr>
              <a:t>الغلاف الصخري</a:t>
            </a:r>
            <a:endParaRPr lang="en-US" sz="4800" kern="1200">
              <a:solidFill>
                <a:srgbClr val="FFFFFF"/>
              </a:solidFill>
              <a:latin typeface="+mj-lt"/>
              <a:ea typeface="+mj-ea"/>
              <a:cs typeface="+mj-cs"/>
            </a:endParaRP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lose up of text on a white background&#10;&#10;Description automatically generated">
            <a:extLst>
              <a:ext uri="{FF2B5EF4-FFF2-40B4-BE49-F238E27FC236}">
                <a16:creationId xmlns:a16="http://schemas.microsoft.com/office/drawing/2014/main" id="{12CCE7A5-2A9E-49FD-9FD7-CAA7F1DFD0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827937"/>
            <a:ext cx="6553545" cy="5210068"/>
          </a:xfrm>
          <a:prstGeom prst="rect">
            <a:avLst/>
          </a:prstGeom>
        </p:spPr>
      </p:pic>
      <p:sp>
        <p:nvSpPr>
          <p:cNvPr id="4" name="Slide Number Placeholder 3">
            <a:extLst>
              <a:ext uri="{FF2B5EF4-FFF2-40B4-BE49-F238E27FC236}">
                <a16:creationId xmlns:a16="http://schemas.microsoft.com/office/drawing/2014/main" id="{118A4EC8-635B-45CF-BEFD-4CC2C214F351}"/>
              </a:ext>
            </a:extLst>
          </p:cNvPr>
          <p:cNvSpPr>
            <a:spLocks noGrp="1"/>
          </p:cNvSpPr>
          <p:nvPr>
            <p:ph type="sldNum" sz="quarter" idx="12"/>
          </p:nvPr>
        </p:nvSpPr>
        <p:spPr>
          <a:xfrm>
            <a:off x="9991022" y="6356350"/>
            <a:ext cx="136277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F9DF7C-BB88-4B6D-BCBE-2104BBAA0AE7}" type="slidenum">
              <a:rPr kumimoji="0" lang="en-US" altLang="ar-SA" sz="1200" b="0" i="0" u="none" strike="noStrike" kern="1200" cap="none" spc="0" normalizeH="0" baseline="0" noProof="0">
                <a:ln>
                  <a:noFill/>
                </a:ln>
                <a:solidFill>
                  <a:srgbClr val="59595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altLang="ar-SA" sz="1200" b="0" i="0" u="none" strike="noStrike" kern="1200" cap="none" spc="0" normalizeH="0" baseline="0" noProof="0">
              <a:ln>
                <a:noFill/>
              </a:ln>
              <a:solidFill>
                <a:srgbClr val="59595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8541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2EDEE2CC-A948-448A-B0F9-E50A355D46A0}"/>
              </a:ext>
            </a:extLst>
          </p:cNvPr>
          <p:cNvSpPr>
            <a:spLocks noGrp="1"/>
          </p:cNvSpPr>
          <p:nvPr>
            <p:ph idx="1"/>
          </p:nvPr>
        </p:nvSpPr>
        <p:spPr>
          <a:xfrm>
            <a:off x="326572" y="1271090"/>
            <a:ext cx="11290039" cy="2071688"/>
          </a:xfrm>
        </p:spPr>
        <p:txBody>
          <a:bodyPr/>
          <a:lstStyle/>
          <a:p>
            <a:pPr algn="r" rtl="1" eaLnBrk="1" hangingPunct="1"/>
            <a:r>
              <a:rPr lang="ar-SA" altLang="en-US" sz="2400" dirty="0">
                <a:latin typeface="Times New Roman" panose="02020603050405020304" pitchFamily="18" charset="0"/>
                <a:cs typeface="Times New Roman" panose="02020603050405020304" pitchFamily="18" charset="0"/>
              </a:rPr>
              <a:t>يتكون  الغلاف الجوي للأرض من جزيئات النتروجين بنسبة 78 % والأكسجين بنسبة 21 % أما الـ 1 % الباقية فتشمل ثاني أكسيد الكربون والأوزون وبخار الماء. </a:t>
            </a:r>
          </a:p>
          <a:p>
            <a:pPr algn="r" rtl="1" eaLnBrk="1" hangingPunct="1"/>
            <a:r>
              <a:rPr lang="ar-SA" altLang="en-US" sz="2400" dirty="0">
                <a:latin typeface="Times New Roman" panose="02020603050405020304" pitchFamily="18" charset="0"/>
                <a:cs typeface="Times New Roman" panose="02020603050405020304" pitchFamily="18" charset="0"/>
              </a:rPr>
              <a:t>كلما ارتفعنا في الغلاف الجوي فإن الضغط الجوي وكثافة الغاز يقلان تدريجياً.</a:t>
            </a:r>
          </a:p>
        </p:txBody>
      </p:sp>
      <p:sp>
        <p:nvSpPr>
          <p:cNvPr id="2" name="TextBox 1">
            <a:extLst>
              <a:ext uri="{FF2B5EF4-FFF2-40B4-BE49-F238E27FC236}">
                <a16:creationId xmlns:a16="http://schemas.microsoft.com/office/drawing/2014/main" id="{33E7AEB7-2ABE-44D5-831D-5834ABDC0836}"/>
              </a:ext>
            </a:extLst>
          </p:cNvPr>
          <p:cNvSpPr txBox="1"/>
          <p:nvPr/>
        </p:nvSpPr>
        <p:spPr>
          <a:xfrm>
            <a:off x="7922760" y="656425"/>
            <a:ext cx="3529012" cy="425450"/>
          </a:xfrm>
          <a:prstGeom prst="rect">
            <a:avLst/>
          </a:prstGeom>
          <a:noFill/>
        </p:spPr>
        <p:txBody>
          <a:bodyPr>
            <a:spAutoFit/>
          </a:bodyPr>
          <a:lstStyle/>
          <a:p>
            <a:pPr algn="r" rtl="1" fontAlgn="base">
              <a:lnSpc>
                <a:spcPct val="90000"/>
              </a:lnSpc>
              <a:spcBef>
                <a:spcPct val="20000"/>
              </a:spcBef>
              <a:spcAft>
                <a:spcPct val="0"/>
              </a:spcAft>
              <a:buClr>
                <a:srgbClr val="EBF25A"/>
              </a:buClr>
              <a:buSzPct val="80000"/>
              <a:defRPr/>
            </a:pPr>
            <a:r>
              <a:rPr lang="ar-SA" sz="2400" b="1" u="sng" kern="0" dirty="0">
                <a:solidFill>
                  <a:prstClr val="black"/>
                </a:solidFill>
                <a:effectLst>
                  <a:outerShdw blurRad="38100" dist="38100" dir="2700000" algn="tl">
                    <a:srgbClr val="000000"/>
                  </a:outerShdw>
                </a:effectLst>
                <a:latin typeface="Times New Roman" pitchFamily="18" charset="0"/>
                <a:cs typeface="Times New Roman" pitchFamily="18" charset="0"/>
              </a:rPr>
              <a:t>2</a:t>
            </a:r>
            <a:r>
              <a:rPr lang="ar-SA" sz="2400" b="1" u="sng" kern="0" dirty="0">
                <a:solidFill>
                  <a:srgbClr val="C00000"/>
                </a:solidFill>
                <a:latin typeface="Times New Roman" pitchFamily="18" charset="0"/>
                <a:cs typeface="Times New Roman" pitchFamily="18" charset="0"/>
              </a:rPr>
              <a:t>. الغلاف الجوي للأر</a:t>
            </a:r>
            <a:r>
              <a:rPr lang="ar-SA" sz="2000" b="1" u="sng" kern="0" dirty="0">
                <a:solidFill>
                  <a:srgbClr val="C00000"/>
                </a:solidFill>
                <a:latin typeface="Times New Roman" pitchFamily="18" charset="0"/>
                <a:cs typeface="Times New Roman" pitchFamily="18" charset="0"/>
              </a:rPr>
              <a:t>ض </a:t>
            </a:r>
          </a:p>
        </p:txBody>
      </p:sp>
      <p:sp>
        <p:nvSpPr>
          <p:cNvPr id="11" name="Rectangle 2">
            <a:extLst>
              <a:ext uri="{FF2B5EF4-FFF2-40B4-BE49-F238E27FC236}">
                <a16:creationId xmlns:a16="http://schemas.microsoft.com/office/drawing/2014/main" id="{9076FAD5-7533-47EB-A6CF-7857E5E1A2EB}"/>
              </a:ext>
            </a:extLst>
          </p:cNvPr>
          <p:cNvSpPr>
            <a:spLocks noGrp="1" noChangeArrowheads="1"/>
          </p:cNvSpPr>
          <p:nvPr>
            <p:ph type="title"/>
          </p:nvPr>
        </p:nvSpPr>
        <p:spPr>
          <a:xfrm>
            <a:off x="1887794" y="128589"/>
            <a:ext cx="9950245" cy="465137"/>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sz="3200" dirty="0">
                <a:latin typeface="Times New Roman" pitchFamily="18" charset="0"/>
              </a:rPr>
              <a:t>أغلفة الأرض الرئيسية</a:t>
            </a:r>
            <a:endParaRPr lang="en-US" sz="3200" dirty="0">
              <a:latin typeface="Times New Roman" pitchFamily="18" charset="0"/>
              <a:cs typeface="Times New Roman" pitchFamily="18" charset="0"/>
            </a:endParaRPr>
          </a:p>
        </p:txBody>
      </p:sp>
      <p:sp>
        <p:nvSpPr>
          <p:cNvPr id="41996" name="Slide Number Placeholder 5">
            <a:extLst>
              <a:ext uri="{FF2B5EF4-FFF2-40B4-BE49-F238E27FC236}">
                <a16:creationId xmlns:a16="http://schemas.microsoft.com/office/drawing/2014/main" id="{9E1F775F-0510-40A2-A2AF-37332972E9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AE1295BE-C987-4DA1-AB8C-8AE0CB7D5E5D}" type="slidenum">
              <a:rPr lang="ar-SA" altLang="ar-SA">
                <a:solidFill>
                  <a:srgbClr val="898989"/>
                </a:solidFill>
              </a:rPr>
              <a:pPr eaLnBrk="0" fontAlgn="base" hangingPunct="0">
                <a:spcBef>
                  <a:spcPct val="0"/>
                </a:spcBef>
                <a:spcAft>
                  <a:spcPct val="0"/>
                </a:spcAft>
              </a:pPr>
              <a:t>12</a:t>
            </a:fld>
            <a:endParaRPr lang="en-US" altLang="ar-SA">
              <a:solidFill>
                <a:srgbClr val="898989"/>
              </a:solidFill>
            </a:endParaRPr>
          </a:p>
        </p:txBody>
      </p:sp>
      <p:pic>
        <p:nvPicPr>
          <p:cNvPr id="13" name="Picture 12">
            <a:extLst>
              <a:ext uri="{FF2B5EF4-FFF2-40B4-BE49-F238E27FC236}">
                <a16:creationId xmlns:a16="http://schemas.microsoft.com/office/drawing/2014/main" id="{503C242B-FDE0-45D5-802B-A9D872B961D8}"/>
              </a:ext>
            </a:extLst>
          </p:cNvPr>
          <p:cNvPicPr>
            <a:picLocks noChangeAspect="1"/>
          </p:cNvPicPr>
          <p:nvPr/>
        </p:nvPicPr>
        <p:blipFill>
          <a:blip r:embed="rId2"/>
          <a:stretch>
            <a:fillRect/>
          </a:stretch>
        </p:blipFill>
        <p:spPr>
          <a:xfrm>
            <a:off x="0" y="6419050"/>
            <a:ext cx="12192000" cy="438950"/>
          </a:xfrm>
          <a:prstGeom prst="rect">
            <a:avLst/>
          </a:prstGeom>
        </p:spPr>
      </p:pic>
      <p:pic>
        <p:nvPicPr>
          <p:cNvPr id="8" name="Picture 7" descr="A picture containing businesscard, text&#10;&#10;Description automatically generated">
            <a:extLst>
              <a:ext uri="{FF2B5EF4-FFF2-40B4-BE49-F238E27FC236}">
                <a16:creationId xmlns:a16="http://schemas.microsoft.com/office/drawing/2014/main" id="{C8817777-27A4-4A10-8FAD-750F62423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62" y="2867510"/>
            <a:ext cx="3619500" cy="3362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Shape 20">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0EC9B66-E89A-438E-8858-87D42FEB844B}"/>
              </a:ext>
            </a:extLst>
          </p:cNvPr>
          <p:cNvSpPr>
            <a:spLocks noGrp="1"/>
          </p:cNvSpPr>
          <p:nvPr>
            <p:ph type="title"/>
          </p:nvPr>
        </p:nvSpPr>
        <p:spPr>
          <a:xfrm>
            <a:off x="838200" y="5529884"/>
            <a:ext cx="8078342" cy="1096331"/>
          </a:xfrm>
          <a:prstGeom prst="ellipse">
            <a:avLst/>
          </a:prstGeom>
        </p:spPr>
        <p:txBody>
          <a:bodyPr>
            <a:normAutofit/>
          </a:bodyPr>
          <a:lstStyle/>
          <a:p>
            <a:pPr algn="ctr"/>
            <a:r>
              <a:rPr lang="ar-SA" sz="2900" b="1">
                <a:solidFill>
                  <a:prstClr val="black"/>
                </a:solidFill>
                <a:latin typeface="Times New Roman" pitchFamily="18" charset="0"/>
              </a:rPr>
              <a:t>الغلاف الجوي الأرضي</a:t>
            </a:r>
            <a:endParaRPr lang="en-GB" b="1" dirty="0"/>
          </a:p>
        </p:txBody>
      </p:sp>
      <p:sp>
        <p:nvSpPr>
          <p:cNvPr id="4" name="Slide Number Placeholder 3">
            <a:extLst>
              <a:ext uri="{FF2B5EF4-FFF2-40B4-BE49-F238E27FC236}">
                <a16:creationId xmlns:a16="http://schemas.microsoft.com/office/drawing/2014/main" id="{9686F341-5852-490A-A1F6-2363AEFD4528}"/>
              </a:ext>
            </a:extLst>
          </p:cNvPr>
          <p:cNvSpPr>
            <a:spLocks noGrp="1"/>
          </p:cNvSpPr>
          <p:nvPr>
            <p:ph type="sldNum" sz="quarter" idx="12"/>
          </p:nvPr>
        </p:nvSpPr>
        <p:spPr>
          <a:xfrm>
            <a:off x="10198279" y="6261090"/>
            <a:ext cx="1344477" cy="365125"/>
          </a:xfrm>
        </p:spPr>
        <p:txBody>
          <a:bodyPr>
            <a:normAutofit/>
          </a:bodyPr>
          <a:lstStyle/>
          <a:p>
            <a:pPr>
              <a:spcAft>
                <a:spcPts val="600"/>
              </a:spcAft>
              <a:defRPr/>
            </a:pPr>
            <a:fld id="{6DF9DF7C-BB88-4B6D-BCBE-2104BBAA0AE7}" type="slidenum">
              <a:rPr lang="ar-SA" altLang="ar-SA" smtClean="0">
                <a:solidFill>
                  <a:schemeClr val="tx1">
                    <a:alpha val="80000"/>
                  </a:schemeClr>
                </a:solidFill>
              </a:rPr>
              <a:pPr>
                <a:spcAft>
                  <a:spcPts val="600"/>
                </a:spcAft>
                <a:defRPr/>
              </a:pPr>
              <a:t>13</a:t>
            </a:fld>
            <a:endParaRPr lang="en-US" altLang="ar-SA">
              <a:solidFill>
                <a:schemeClr val="tx1">
                  <a:alpha val="80000"/>
                </a:schemeClr>
              </a:solidFill>
            </a:endParaRPr>
          </a:p>
        </p:txBody>
      </p:sp>
      <p:graphicFrame>
        <p:nvGraphicFramePr>
          <p:cNvPr id="14" name="Content Placeholder 2">
            <a:extLst>
              <a:ext uri="{FF2B5EF4-FFF2-40B4-BE49-F238E27FC236}">
                <a16:creationId xmlns:a16="http://schemas.microsoft.com/office/drawing/2014/main" id="{F7A0389E-9CDE-45B1-B5FC-521293CE0ADB}"/>
              </a:ext>
            </a:extLst>
          </p:cNvPr>
          <p:cNvGraphicFramePr>
            <a:graphicFrameLocks noGrp="1"/>
          </p:cNvGraphicFramePr>
          <p:nvPr>
            <p:ph idx="1"/>
            <p:extLst>
              <p:ext uri="{D42A27DB-BD31-4B8C-83A1-F6EECF244321}">
                <p14:modId xmlns:p14="http://schemas.microsoft.com/office/powerpoint/2010/main" val="36241613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91079F58-6712-421D-8888-904A6728041D}"/>
              </a:ext>
            </a:extLst>
          </p:cNvPr>
          <p:cNvPicPr>
            <a:picLocks noChangeAspect="1"/>
          </p:cNvPicPr>
          <p:nvPr/>
        </p:nvPicPr>
        <p:blipFill>
          <a:blip r:embed="rId7"/>
          <a:stretch>
            <a:fillRect/>
          </a:stretch>
        </p:blipFill>
        <p:spPr>
          <a:xfrm>
            <a:off x="0" y="6457417"/>
            <a:ext cx="12192000" cy="438950"/>
          </a:xfrm>
          <a:prstGeom prst="rect">
            <a:avLst/>
          </a:prstGeom>
        </p:spPr>
      </p:pic>
    </p:spTree>
    <p:extLst>
      <p:ext uri="{BB962C8B-B14F-4D97-AF65-F5344CB8AC3E}">
        <p14:creationId xmlns:p14="http://schemas.microsoft.com/office/powerpoint/2010/main" val="32600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C5402-9A73-4446-A8BA-AB74AC80BE7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defTabSz="914400" eaLnBrk="1" hangingPunct="1">
              <a:defRPr/>
            </a:pPr>
            <a:r>
              <a:rPr lang="en-US" sz="4800" b="1" u="sng" kern="1200" dirty="0" err="1">
                <a:solidFill>
                  <a:srgbClr val="FFFFFF"/>
                </a:solidFill>
                <a:latin typeface="+mj-lt"/>
                <a:ea typeface="+mj-ea"/>
                <a:cs typeface="+mj-cs"/>
              </a:rPr>
              <a:t>الغلاف</a:t>
            </a:r>
            <a:r>
              <a:rPr lang="en-US" sz="4800" b="1" u="sng" kern="1200" dirty="0">
                <a:solidFill>
                  <a:srgbClr val="FFFFFF"/>
                </a:solidFill>
                <a:latin typeface="+mj-lt"/>
                <a:ea typeface="+mj-ea"/>
                <a:cs typeface="+mj-cs"/>
              </a:rPr>
              <a:t> </a:t>
            </a:r>
            <a:r>
              <a:rPr lang="en-US" sz="4800" b="1" u="sng" kern="1200" dirty="0" err="1">
                <a:solidFill>
                  <a:srgbClr val="FFFFFF"/>
                </a:solidFill>
                <a:latin typeface="+mj-lt"/>
                <a:ea typeface="+mj-ea"/>
                <a:cs typeface="+mj-cs"/>
              </a:rPr>
              <a:t>الجوي</a:t>
            </a:r>
            <a:r>
              <a:rPr lang="en-US" sz="4800" b="1" u="sng" kern="1200" dirty="0">
                <a:solidFill>
                  <a:srgbClr val="FFFFFF"/>
                </a:solidFill>
                <a:latin typeface="+mj-lt"/>
                <a:ea typeface="+mj-ea"/>
                <a:cs typeface="+mj-cs"/>
              </a:rPr>
              <a:t> </a:t>
            </a:r>
            <a:r>
              <a:rPr lang="en-US" sz="4800" b="1" u="sng" kern="1200" dirty="0" err="1">
                <a:solidFill>
                  <a:srgbClr val="FFFFFF"/>
                </a:solidFill>
                <a:latin typeface="+mj-lt"/>
                <a:ea typeface="+mj-ea"/>
                <a:cs typeface="+mj-cs"/>
              </a:rPr>
              <a:t>للأرض</a:t>
            </a:r>
            <a:endParaRPr lang="en-US" sz="4800" kern="1200" dirty="0">
              <a:solidFill>
                <a:srgbClr val="FFFFFF"/>
              </a:solidFill>
              <a:latin typeface="+mj-lt"/>
              <a:ea typeface="+mj-ea"/>
              <a:cs typeface="+mj-cs"/>
            </a:endParaRPr>
          </a:p>
        </p:txBody>
      </p:sp>
      <p:cxnSp>
        <p:nvCxnSpPr>
          <p:cNvPr id="75" name="Straight Connector 7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screenshot of a cell phone&#10;&#10;Description automatically generated">
            <a:extLst>
              <a:ext uri="{FF2B5EF4-FFF2-40B4-BE49-F238E27FC236}">
                <a16:creationId xmlns:a16="http://schemas.microsoft.com/office/drawing/2014/main" id="{EF9BC8BE-E593-41ED-A372-7A76F973AA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3433" y="492573"/>
            <a:ext cx="5587019" cy="5880796"/>
          </a:xfrm>
          <a:prstGeom prst="rect">
            <a:avLst/>
          </a:prstGeom>
        </p:spPr>
      </p:pic>
      <p:sp>
        <p:nvSpPr>
          <p:cNvPr id="43012" name="Slide Number Placeholder 2">
            <a:extLst>
              <a:ext uri="{FF2B5EF4-FFF2-40B4-BE49-F238E27FC236}">
                <a16:creationId xmlns:a16="http://schemas.microsoft.com/office/drawing/2014/main" id="{F6F0C1D8-F331-4631-B966-3056C5A80C42}"/>
              </a:ext>
            </a:extLst>
          </p:cNvPr>
          <p:cNvSpPr>
            <a:spLocks noGrp="1"/>
          </p:cNvSpPr>
          <p:nvPr>
            <p:ph type="sldNum" sz="quarter" idx="12"/>
          </p:nvPr>
        </p:nvSpPr>
        <p:spPr bwMode="auto">
          <a:xfrm>
            <a:off x="9991022" y="6356350"/>
            <a:ext cx="136277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fontAlgn="base">
              <a:spcBef>
                <a:spcPct val="0"/>
              </a:spcBef>
              <a:spcAft>
                <a:spcPts val="600"/>
              </a:spcAft>
            </a:pPr>
            <a:fld id="{87B62D33-94A1-4B1F-8551-FB756207FA40}" type="slidenum">
              <a:rPr lang="en-US" altLang="ar-SA" sz="1200">
                <a:solidFill>
                  <a:srgbClr val="595959"/>
                </a:solidFill>
                <a:latin typeface="+mn-lt"/>
                <a:cs typeface="+mn-cs"/>
              </a:rPr>
              <a:pPr fontAlgn="base">
                <a:spcBef>
                  <a:spcPct val="0"/>
                </a:spcBef>
                <a:spcAft>
                  <a:spcPts val="600"/>
                </a:spcAft>
              </a:pPr>
              <a:t>14</a:t>
            </a:fld>
            <a:endParaRPr lang="en-US" altLang="ar-SA" sz="1200">
              <a:solidFill>
                <a:srgbClr val="595959"/>
              </a:solidFill>
              <a:latin typeface="+mn-lt"/>
              <a:cs typeface="+mn-cs"/>
            </a:endParaRPr>
          </a:p>
        </p:txBody>
      </p:sp>
      <p:pic>
        <p:nvPicPr>
          <p:cNvPr id="5" name="Picture 4">
            <a:extLst>
              <a:ext uri="{FF2B5EF4-FFF2-40B4-BE49-F238E27FC236}">
                <a16:creationId xmlns:a16="http://schemas.microsoft.com/office/drawing/2014/main" id="{B973F9C8-D2E9-4F5E-AFA5-E3A11F83A8D9}"/>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7C535F2-4BCB-43D1-ACD7-3173B9AC3FBD}"/>
              </a:ext>
            </a:extLst>
          </p:cNvPr>
          <p:cNvSpPr txBox="1">
            <a:spLocks noChangeArrowheads="1"/>
          </p:cNvSpPr>
          <p:nvPr/>
        </p:nvSpPr>
        <p:spPr bwMode="auto">
          <a:xfrm>
            <a:off x="5545395" y="1528764"/>
            <a:ext cx="6272980" cy="2643187"/>
          </a:xfrm>
          <a:prstGeom prst="rect">
            <a:avLst/>
          </a:prstGeom>
          <a:noFill/>
          <a:ln w="9525">
            <a:noFill/>
            <a:miter lim="800000"/>
            <a:headEnd/>
            <a:tailEnd/>
          </a:ln>
          <a:effectLst/>
        </p:spPr>
        <p:txBody>
          <a:bodyPr/>
          <a:lstStyle/>
          <a:p>
            <a:pPr marL="342900" indent="-342900" algn="r" rtl="1" fontAlgn="base">
              <a:lnSpc>
                <a:spcPct val="80000"/>
              </a:lnSpc>
              <a:spcBef>
                <a:spcPct val="20000"/>
              </a:spcBef>
              <a:spcAft>
                <a:spcPct val="0"/>
              </a:spcAft>
              <a:buClr>
                <a:srgbClr val="EBF25A"/>
              </a:buClr>
              <a:buSzPct val="80000"/>
              <a:defRPr/>
            </a:pPr>
            <a:r>
              <a:rPr lang="ar-SA" sz="2400" kern="0" dirty="0">
                <a:solidFill>
                  <a:prstClr val="black"/>
                </a:solidFill>
                <a:latin typeface="Tahoma"/>
                <a:cs typeface="Times New Roman" pitchFamily="18" charset="0"/>
              </a:rPr>
              <a:t>هي طبقة الجو الملامسة لسطح الأرض. </a:t>
            </a:r>
          </a:p>
          <a:p>
            <a:pPr marL="342900" indent="-342900" algn="r" rtl="1" fontAlgn="base">
              <a:lnSpc>
                <a:spcPct val="8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تمتد هذه الطبقة حتى ارتفاع 12كم من سطح الأرض.</a:t>
            </a:r>
          </a:p>
          <a:p>
            <a:pPr marL="342900" indent="-342900" algn="r" rtl="1" fontAlgn="base">
              <a:lnSpc>
                <a:spcPct val="8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وتسمى (بالطبقة المناخية)، لأنها الطبقة المؤثرة في تغيرات المناخ، وفيها تحدث كافة الظواهر الجوية (كالأمطار والسحاب والرياح والضباب والعواصف الرعدية والترابية). </a:t>
            </a:r>
          </a:p>
        </p:txBody>
      </p:sp>
      <p:sp>
        <p:nvSpPr>
          <p:cNvPr id="8" name="Rectangle 3">
            <a:extLst>
              <a:ext uri="{FF2B5EF4-FFF2-40B4-BE49-F238E27FC236}">
                <a16:creationId xmlns:a16="http://schemas.microsoft.com/office/drawing/2014/main" id="{CF00DCB9-EB5E-46D5-88E4-E1F109F3DDF6}"/>
              </a:ext>
            </a:extLst>
          </p:cNvPr>
          <p:cNvSpPr txBox="1">
            <a:spLocks noChangeArrowheads="1"/>
          </p:cNvSpPr>
          <p:nvPr/>
        </p:nvSpPr>
        <p:spPr bwMode="auto">
          <a:xfrm>
            <a:off x="108155" y="4446554"/>
            <a:ext cx="11906864" cy="1857375"/>
          </a:xfrm>
          <a:prstGeom prst="rect">
            <a:avLst/>
          </a:prstGeom>
          <a:noFill/>
          <a:ln w="9525">
            <a:noFill/>
            <a:miter lim="800000"/>
            <a:headEnd/>
            <a:tailEnd/>
          </a:ln>
          <a:effectLst/>
        </p:spPr>
        <p:txBody>
          <a:bodyPr/>
          <a:lstStyle/>
          <a:p>
            <a:pPr marL="342900" indent="-342900" algn="r" rtl="1" fontAlgn="base">
              <a:lnSpc>
                <a:spcPct val="8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تحتوي هذه الطبقة على معظم مواد الغلاف الجوي: النتروجين </a:t>
            </a:r>
            <a:r>
              <a:rPr lang="en-US" sz="2400" kern="0" dirty="0">
                <a:solidFill>
                  <a:prstClr val="black"/>
                </a:solidFill>
                <a:latin typeface="Times New Roman"/>
                <a:cs typeface="Times New Roman" pitchFamily="18" charset="0"/>
              </a:rPr>
              <a:t>–</a:t>
            </a:r>
            <a:r>
              <a:rPr lang="ar-SA" sz="2400" kern="0" dirty="0">
                <a:solidFill>
                  <a:prstClr val="black"/>
                </a:solidFill>
                <a:latin typeface="Tahoma"/>
                <a:cs typeface="Times New Roman" pitchFamily="18" charset="0"/>
              </a:rPr>
              <a:t> الأكسجين </a:t>
            </a:r>
            <a:r>
              <a:rPr lang="en-US" sz="2400" kern="0" dirty="0">
                <a:solidFill>
                  <a:prstClr val="black"/>
                </a:solidFill>
                <a:latin typeface="Times New Roman"/>
                <a:cs typeface="Times New Roman" pitchFamily="18" charset="0"/>
              </a:rPr>
              <a:t>–</a:t>
            </a:r>
            <a:r>
              <a:rPr lang="ar-SA" sz="2400" kern="0" dirty="0">
                <a:solidFill>
                  <a:prstClr val="black"/>
                </a:solidFill>
                <a:latin typeface="Tahoma"/>
                <a:cs typeface="Times New Roman" pitchFamily="18" charset="0"/>
              </a:rPr>
              <a:t> الأرجون </a:t>
            </a:r>
            <a:r>
              <a:rPr lang="en-US" sz="2400" kern="0" dirty="0">
                <a:solidFill>
                  <a:prstClr val="black"/>
                </a:solidFill>
                <a:latin typeface="Times New Roman"/>
                <a:cs typeface="Times New Roman" pitchFamily="18" charset="0"/>
              </a:rPr>
              <a:t>–</a:t>
            </a:r>
            <a:r>
              <a:rPr lang="ar-SA" sz="2400" kern="0" dirty="0">
                <a:solidFill>
                  <a:prstClr val="black"/>
                </a:solidFill>
                <a:latin typeface="Tahoma"/>
                <a:cs typeface="Times New Roman" pitchFamily="18" charset="0"/>
              </a:rPr>
              <a:t> ثاني أكسيد الكربون </a:t>
            </a:r>
            <a:r>
              <a:rPr lang="en-US" sz="2400" kern="0" dirty="0">
                <a:solidFill>
                  <a:prstClr val="black"/>
                </a:solidFill>
                <a:latin typeface="Times New Roman"/>
                <a:cs typeface="Times New Roman" pitchFamily="18" charset="0"/>
              </a:rPr>
              <a:t>–</a:t>
            </a:r>
            <a:r>
              <a:rPr lang="ar-SA" sz="2400" kern="0" dirty="0">
                <a:solidFill>
                  <a:prstClr val="black"/>
                </a:solidFill>
                <a:latin typeface="Tahoma"/>
                <a:cs typeface="Times New Roman" pitchFamily="18" charset="0"/>
              </a:rPr>
              <a:t> الهيدروجين </a:t>
            </a:r>
            <a:r>
              <a:rPr lang="en-US" sz="2400" kern="0" dirty="0">
                <a:solidFill>
                  <a:prstClr val="black"/>
                </a:solidFill>
                <a:latin typeface="Times New Roman"/>
                <a:cs typeface="Times New Roman" pitchFamily="18" charset="0"/>
              </a:rPr>
              <a:t>–</a:t>
            </a:r>
            <a:r>
              <a:rPr lang="ar-SA" sz="2400" kern="0" dirty="0">
                <a:solidFill>
                  <a:prstClr val="black"/>
                </a:solidFill>
                <a:latin typeface="Tahoma"/>
                <a:cs typeface="Times New Roman" pitchFamily="18" charset="0"/>
              </a:rPr>
              <a:t> الهليوم – بخار الماء. </a:t>
            </a:r>
          </a:p>
          <a:p>
            <a:pPr marL="342900" indent="-342900" algn="r" rtl="1" fontAlgn="base">
              <a:lnSpc>
                <a:spcPct val="8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نسبة هذه الغازات في الغلاف الجوي تعتبر ثابتة فما تستهلكه الحياة الحيوانية من أكسجين مثلاً يعوضه ما تفرزه النباتات في عملية التمثيل الضوئي. </a:t>
            </a:r>
          </a:p>
        </p:txBody>
      </p:sp>
      <p:sp>
        <p:nvSpPr>
          <p:cNvPr id="9" name="Rectangle 2">
            <a:extLst>
              <a:ext uri="{FF2B5EF4-FFF2-40B4-BE49-F238E27FC236}">
                <a16:creationId xmlns:a16="http://schemas.microsoft.com/office/drawing/2014/main" id="{F12FF139-B505-4984-9448-AF2511C2BDAC}"/>
              </a:ext>
            </a:extLst>
          </p:cNvPr>
          <p:cNvSpPr>
            <a:spLocks noGrp="1" noChangeArrowheads="1"/>
          </p:cNvSpPr>
          <p:nvPr>
            <p:ph type="title"/>
          </p:nvPr>
        </p:nvSpPr>
        <p:spPr>
          <a:xfrm>
            <a:off x="304800" y="128589"/>
            <a:ext cx="11808541" cy="465137"/>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sz="3200" dirty="0">
                <a:latin typeface="Times New Roman" pitchFamily="18" charset="0"/>
              </a:rPr>
              <a:t>أغلفة الأرض الرئيسية</a:t>
            </a:r>
            <a:endParaRPr lang="en-US" sz="32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7D185286-D90E-4514-A395-CB9F1E26A1FF}"/>
              </a:ext>
            </a:extLst>
          </p:cNvPr>
          <p:cNvSpPr txBox="1"/>
          <p:nvPr/>
        </p:nvSpPr>
        <p:spPr>
          <a:xfrm>
            <a:off x="3780889" y="635795"/>
            <a:ext cx="3529012" cy="425450"/>
          </a:xfrm>
          <a:prstGeom prst="rect">
            <a:avLst/>
          </a:prstGeom>
          <a:noFill/>
        </p:spPr>
        <p:txBody>
          <a:bodyPr>
            <a:spAutoFit/>
          </a:bodyPr>
          <a:lstStyle/>
          <a:p>
            <a:pPr algn="r" rtl="1" fontAlgn="base">
              <a:lnSpc>
                <a:spcPct val="90000"/>
              </a:lnSpc>
              <a:spcBef>
                <a:spcPct val="20000"/>
              </a:spcBef>
              <a:spcAft>
                <a:spcPct val="0"/>
              </a:spcAft>
              <a:buClr>
                <a:srgbClr val="EBF25A"/>
              </a:buClr>
              <a:buSzPct val="80000"/>
              <a:defRPr/>
            </a:pPr>
            <a:r>
              <a:rPr lang="ar-SA" sz="2400" b="1" u="sng" kern="0" dirty="0">
                <a:solidFill>
                  <a:prstClr val="black"/>
                </a:solidFill>
                <a:effectLst>
                  <a:outerShdw blurRad="38100" dist="38100" dir="2700000" algn="tl">
                    <a:srgbClr val="000000"/>
                  </a:outerShdw>
                </a:effectLst>
                <a:latin typeface="Times New Roman" pitchFamily="18" charset="0"/>
                <a:cs typeface="Times New Roman" pitchFamily="18" charset="0"/>
              </a:rPr>
              <a:t>2</a:t>
            </a:r>
            <a:r>
              <a:rPr lang="ar-SA" sz="2400" b="1" u="sng" kern="0" dirty="0">
                <a:solidFill>
                  <a:srgbClr val="C00000"/>
                </a:solidFill>
                <a:latin typeface="Times New Roman" pitchFamily="18" charset="0"/>
                <a:cs typeface="Times New Roman" pitchFamily="18" charset="0"/>
              </a:rPr>
              <a:t>. الغلاف الجوي للأر</a:t>
            </a:r>
            <a:r>
              <a:rPr lang="ar-SA" sz="2000" b="1" u="sng" kern="0" dirty="0">
                <a:solidFill>
                  <a:srgbClr val="C00000"/>
                </a:solidFill>
                <a:latin typeface="Times New Roman" pitchFamily="18" charset="0"/>
                <a:cs typeface="Times New Roman" pitchFamily="18" charset="0"/>
              </a:rPr>
              <a:t>ض </a:t>
            </a:r>
          </a:p>
        </p:txBody>
      </p:sp>
      <p:sp>
        <p:nvSpPr>
          <p:cNvPr id="44038" name="Rectangle 1">
            <a:extLst>
              <a:ext uri="{FF2B5EF4-FFF2-40B4-BE49-F238E27FC236}">
                <a16:creationId xmlns:a16="http://schemas.microsoft.com/office/drawing/2014/main" id="{B6249FCD-685A-48BB-8CB5-8947AA887127}"/>
              </a:ext>
            </a:extLst>
          </p:cNvPr>
          <p:cNvSpPr>
            <a:spLocks noChangeArrowheads="1"/>
          </p:cNvSpPr>
          <p:nvPr/>
        </p:nvSpPr>
        <p:spPr bwMode="auto">
          <a:xfrm>
            <a:off x="9154159" y="954107"/>
            <a:ext cx="2199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fontAlgn="base">
              <a:spcBef>
                <a:spcPct val="0"/>
              </a:spcBef>
              <a:spcAft>
                <a:spcPct val="0"/>
              </a:spcAft>
            </a:pPr>
            <a:r>
              <a:rPr lang="ar-SA" altLang="en-US" sz="2400" dirty="0">
                <a:solidFill>
                  <a:srgbClr val="000000"/>
                </a:solidFill>
                <a:latin typeface="Times New Roman" panose="02020603050405020304" pitchFamily="18" charset="0"/>
                <a:cs typeface="Times New Roman" panose="02020603050405020304" pitchFamily="18" charset="0"/>
              </a:rPr>
              <a:t>أ) </a:t>
            </a:r>
            <a:r>
              <a:rPr lang="ar-SA" altLang="en-US" sz="2400" b="1" u="sng" dirty="0">
                <a:solidFill>
                  <a:srgbClr val="000000"/>
                </a:solidFill>
                <a:latin typeface="Times New Roman" panose="02020603050405020304" pitchFamily="18" charset="0"/>
                <a:cs typeface="Times New Roman" panose="02020603050405020304" pitchFamily="18" charset="0"/>
              </a:rPr>
              <a:t>طبقة التروبوسفير</a:t>
            </a:r>
            <a:endParaRPr lang="en-US" altLang="en-US" sz="2400" dirty="0">
              <a:solidFill>
                <a:srgbClr val="000000"/>
              </a:solidFill>
            </a:endParaRPr>
          </a:p>
        </p:txBody>
      </p:sp>
      <p:pic>
        <p:nvPicPr>
          <p:cNvPr id="44039" name="Picture 1">
            <a:extLst>
              <a:ext uri="{FF2B5EF4-FFF2-40B4-BE49-F238E27FC236}">
                <a16:creationId xmlns:a16="http://schemas.microsoft.com/office/drawing/2014/main" id="{85DE286C-5DB4-45DB-859A-D90006E048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494" y="1244601"/>
            <a:ext cx="4868863"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Slide Number Placeholder 1">
            <a:extLst>
              <a:ext uri="{FF2B5EF4-FFF2-40B4-BE49-F238E27FC236}">
                <a16:creationId xmlns:a16="http://schemas.microsoft.com/office/drawing/2014/main" id="{C42FA115-F4FF-4200-AC6C-F9038E111F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3919A190-D6EF-430E-A917-7F2C15B7BE45}" type="slidenum">
              <a:rPr lang="ar-SA" altLang="ar-SA">
                <a:solidFill>
                  <a:srgbClr val="898989"/>
                </a:solidFill>
              </a:rPr>
              <a:pPr eaLnBrk="0" fontAlgn="base" hangingPunct="0">
                <a:spcBef>
                  <a:spcPct val="0"/>
                </a:spcBef>
                <a:spcAft>
                  <a:spcPct val="0"/>
                </a:spcAft>
              </a:pPr>
              <a:t>15</a:t>
            </a:fld>
            <a:endParaRPr lang="en-US" altLang="ar-SA">
              <a:solidFill>
                <a:srgbClr val="898989"/>
              </a:solidFill>
            </a:endParaRPr>
          </a:p>
        </p:txBody>
      </p:sp>
      <p:pic>
        <p:nvPicPr>
          <p:cNvPr id="11" name="Picture 10">
            <a:extLst>
              <a:ext uri="{FF2B5EF4-FFF2-40B4-BE49-F238E27FC236}">
                <a16:creationId xmlns:a16="http://schemas.microsoft.com/office/drawing/2014/main" id="{99EE2D54-2E45-4495-85F9-60623A9EBD8C}"/>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4AFB9F0-A1C8-4D0D-AEFC-B9A93017042F}"/>
              </a:ext>
            </a:extLst>
          </p:cNvPr>
          <p:cNvSpPr txBox="1">
            <a:spLocks noChangeArrowheads="1"/>
          </p:cNvSpPr>
          <p:nvPr/>
        </p:nvSpPr>
        <p:spPr>
          <a:xfrm>
            <a:off x="270588" y="1346201"/>
            <a:ext cx="11532636" cy="4530725"/>
          </a:xfrm>
          <a:prstGeom prst="rect">
            <a:avLst/>
          </a:prstGeom>
        </p:spPr>
        <p:txBody>
          <a:bodyPr/>
          <a:lstStyle/>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يتراوح ارتفاعها ما بين 12 كيلومتر و50 كيلومتر فوق سطح البحر. وتتميز هذه الطبقة بالاستقرار التام في جوها، حيث ينعدم بخار الماء فيها، وتخلو من الظواهر الجوية. </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هذه الطبقة هي طبقة الطيران لمسافات طويلة لأنها تقع بعيداً عن مناطق الجو العاصف. </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تحتوى هذه الطبقة على غاز الأوزون </a:t>
            </a:r>
            <a:r>
              <a:rPr lang="en-US" sz="2000" kern="0" dirty="0">
                <a:solidFill>
                  <a:prstClr val="black"/>
                </a:solidFill>
                <a:latin typeface="Times New Roman" pitchFamily="18" charset="0"/>
                <a:cs typeface="Times New Roman" pitchFamily="18" charset="0"/>
              </a:rPr>
              <a:t>(O</a:t>
            </a:r>
            <a:r>
              <a:rPr lang="en-US" sz="2000" kern="0" baseline="-25000" dirty="0">
                <a:solidFill>
                  <a:prstClr val="black"/>
                </a:solidFill>
                <a:latin typeface="Times New Roman" pitchFamily="18" charset="0"/>
                <a:cs typeface="Times New Roman" pitchFamily="18" charset="0"/>
              </a:rPr>
              <a:t>3</a:t>
            </a:r>
            <a:r>
              <a:rPr lang="en-US" sz="2000" kern="0" dirty="0">
                <a:solidFill>
                  <a:prstClr val="black"/>
                </a:solidFill>
                <a:latin typeface="Times New Roman" pitchFamily="18" charset="0"/>
                <a:cs typeface="Times New Roman" pitchFamily="18" charset="0"/>
              </a:rPr>
              <a:t>)</a:t>
            </a:r>
            <a:r>
              <a:rPr lang="ar-SA" sz="2000" kern="0" dirty="0">
                <a:solidFill>
                  <a:prstClr val="black"/>
                </a:solidFill>
                <a:latin typeface="Times New Roman" pitchFamily="18" charset="0"/>
                <a:cs typeface="Times New Roman" pitchFamily="18" charset="0"/>
              </a:rPr>
              <a:t> الذي له أهمية عظمى في حماية الأحياء على سطح الأرض إذ أن هذا الغاز يمتص الأشعة فوق البنفسجية الضارة الصادرة من أشعة الشمس.</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نتيجة لإمتصاص هذه الأشعة فإن درجات الحرارة تزداد بصورة كبيرة خلال هذه الطبقة. </a:t>
            </a:r>
            <a:endParaRPr lang="en-US" sz="2000" kern="0" dirty="0">
              <a:solidFill>
                <a:prstClr val="black"/>
              </a:solidFill>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A5019AA9-2811-4C56-B0D0-6C2A4A305397}"/>
              </a:ext>
            </a:extLst>
          </p:cNvPr>
          <p:cNvSpPr txBox="1">
            <a:spLocks noChangeArrowheads="1"/>
          </p:cNvSpPr>
          <p:nvPr/>
        </p:nvSpPr>
        <p:spPr>
          <a:xfrm>
            <a:off x="3935413" y="128589"/>
            <a:ext cx="4248150" cy="465137"/>
          </a:xfrm>
          <a:prstGeom prst="rect">
            <a:avLst/>
          </a:prstGeom>
          <a:solidFill>
            <a:schemeClr val="accent3">
              <a:lumMod val="20000"/>
              <a:lumOff val="80000"/>
            </a:schemeClr>
          </a:solidFill>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ar-SA" sz="3200" dirty="0">
                <a:solidFill>
                  <a:prstClr val="black"/>
                </a:solidFill>
                <a:latin typeface="Times New Roman" pitchFamily="18" charset="0"/>
                <a:cs typeface="Times New Roman" panose="02020603050405020304" pitchFamily="18" charset="0"/>
              </a:rPr>
              <a:t>أغلفة الأرض الرئيسية</a:t>
            </a:r>
            <a:endParaRPr lang="en-US" sz="3200" dirty="0">
              <a:solidFill>
                <a:prstClr val="black"/>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FD87BD75-A164-413B-8319-64E40E4F60FC}"/>
              </a:ext>
            </a:extLst>
          </p:cNvPr>
          <p:cNvSpPr/>
          <p:nvPr/>
        </p:nvSpPr>
        <p:spPr>
          <a:xfrm>
            <a:off x="8256588" y="847725"/>
            <a:ext cx="2132012" cy="400050"/>
          </a:xfrm>
          <a:prstGeom prst="rect">
            <a:avLst/>
          </a:prstGeom>
        </p:spPr>
        <p:txBody>
          <a:bodyPr wrap="none">
            <a:spAutoFit/>
          </a:bodyPr>
          <a:lstStyle/>
          <a:p>
            <a:pPr algn="r" rtl="1" fontAlgn="base">
              <a:spcBef>
                <a:spcPct val="0"/>
              </a:spcBef>
              <a:spcAft>
                <a:spcPct val="0"/>
              </a:spcAft>
              <a:defRPr/>
            </a:pPr>
            <a:r>
              <a:rPr lang="ar-SA" sz="2000" b="1" kern="0" dirty="0">
                <a:solidFill>
                  <a:prstClr val="black"/>
                </a:solidFill>
                <a:latin typeface="Times New Roman" pitchFamily="18" charset="0"/>
                <a:cs typeface="Times New Roman" pitchFamily="18" charset="0"/>
              </a:rPr>
              <a:t>ب) </a:t>
            </a:r>
            <a:r>
              <a:rPr lang="ar-SA" sz="2000" b="1" u="sng" kern="0" dirty="0">
                <a:solidFill>
                  <a:prstClr val="black"/>
                </a:solidFill>
                <a:latin typeface="Times New Roman" pitchFamily="18" charset="0"/>
                <a:cs typeface="Times New Roman" pitchFamily="18" charset="0"/>
              </a:rPr>
              <a:t>طبقة الإستراتوسفير</a:t>
            </a:r>
            <a:endParaRPr lang="en-US" sz="1600" b="1" dirty="0">
              <a:solidFill>
                <a:prstClr val="black"/>
              </a:solidFill>
              <a:latin typeface="Tahoma" panose="020B0604030504040204" pitchFamily="34" charset="0"/>
              <a:cs typeface="Arial" charset="0"/>
            </a:endParaRPr>
          </a:p>
        </p:txBody>
      </p:sp>
      <p:sp>
        <p:nvSpPr>
          <p:cNvPr id="7" name="TextBox 6">
            <a:extLst>
              <a:ext uri="{FF2B5EF4-FFF2-40B4-BE49-F238E27FC236}">
                <a16:creationId xmlns:a16="http://schemas.microsoft.com/office/drawing/2014/main" id="{0995D471-97C9-4D40-AED0-D2183BB7C81D}"/>
              </a:ext>
            </a:extLst>
          </p:cNvPr>
          <p:cNvSpPr txBox="1"/>
          <p:nvPr/>
        </p:nvSpPr>
        <p:spPr>
          <a:xfrm>
            <a:off x="3792538" y="554038"/>
            <a:ext cx="3529012" cy="425450"/>
          </a:xfrm>
          <a:prstGeom prst="rect">
            <a:avLst/>
          </a:prstGeom>
          <a:noFill/>
        </p:spPr>
        <p:txBody>
          <a:bodyPr>
            <a:spAutoFit/>
          </a:bodyPr>
          <a:lstStyle/>
          <a:p>
            <a:pPr algn="r" rtl="1" fontAlgn="base">
              <a:lnSpc>
                <a:spcPct val="90000"/>
              </a:lnSpc>
              <a:spcBef>
                <a:spcPct val="20000"/>
              </a:spcBef>
              <a:spcAft>
                <a:spcPct val="0"/>
              </a:spcAft>
              <a:buClr>
                <a:srgbClr val="EBF25A"/>
              </a:buClr>
              <a:buSzPct val="80000"/>
              <a:defRPr/>
            </a:pPr>
            <a:r>
              <a:rPr lang="ar-SA" sz="2400" b="1" u="sng" kern="0" dirty="0">
                <a:solidFill>
                  <a:prstClr val="black"/>
                </a:solidFill>
                <a:effectLst>
                  <a:outerShdw blurRad="38100" dist="38100" dir="2700000" algn="tl">
                    <a:srgbClr val="000000"/>
                  </a:outerShdw>
                </a:effectLst>
                <a:latin typeface="Times New Roman" pitchFamily="18" charset="0"/>
                <a:cs typeface="Times New Roman" pitchFamily="18" charset="0"/>
              </a:rPr>
              <a:t>2</a:t>
            </a:r>
            <a:r>
              <a:rPr lang="ar-SA" sz="2400" b="1" u="sng" kern="0" dirty="0">
                <a:solidFill>
                  <a:srgbClr val="C00000"/>
                </a:solidFill>
                <a:latin typeface="Times New Roman" pitchFamily="18" charset="0"/>
                <a:cs typeface="Times New Roman" pitchFamily="18" charset="0"/>
              </a:rPr>
              <a:t>. الغلاف الجوي للأر</a:t>
            </a:r>
            <a:r>
              <a:rPr lang="ar-SA" sz="2000" b="1" u="sng" kern="0" dirty="0">
                <a:solidFill>
                  <a:srgbClr val="C00000"/>
                </a:solidFill>
                <a:latin typeface="Times New Roman" pitchFamily="18" charset="0"/>
                <a:cs typeface="Times New Roman" pitchFamily="18" charset="0"/>
              </a:rPr>
              <a:t>ض </a:t>
            </a:r>
          </a:p>
        </p:txBody>
      </p:sp>
      <p:pic>
        <p:nvPicPr>
          <p:cNvPr id="45062" name="Picture 7">
            <a:extLst>
              <a:ext uri="{FF2B5EF4-FFF2-40B4-BE49-F238E27FC236}">
                <a16:creationId xmlns:a16="http://schemas.microsoft.com/office/drawing/2014/main" id="{73A6DC6A-51C5-4E68-9638-A241CE544E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0214" y="3522663"/>
            <a:ext cx="60785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Slide Number Placeholder 1">
            <a:extLst>
              <a:ext uri="{FF2B5EF4-FFF2-40B4-BE49-F238E27FC236}">
                <a16:creationId xmlns:a16="http://schemas.microsoft.com/office/drawing/2014/main" id="{1D296CD7-645F-440D-A1C7-4079728E16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3102F34A-E4DD-4094-9C74-F130753E5FEF}" type="slidenum">
              <a:rPr lang="ar-SA" altLang="ar-SA">
                <a:solidFill>
                  <a:srgbClr val="898989"/>
                </a:solidFill>
              </a:rPr>
              <a:pPr eaLnBrk="0" fontAlgn="base" hangingPunct="0">
                <a:spcBef>
                  <a:spcPct val="0"/>
                </a:spcBef>
                <a:spcAft>
                  <a:spcPct val="0"/>
                </a:spcAft>
              </a:pPr>
              <a:t>16</a:t>
            </a:fld>
            <a:endParaRPr lang="en-US" altLang="ar-SA">
              <a:solidFill>
                <a:srgbClr val="898989"/>
              </a:solidFill>
            </a:endParaRPr>
          </a:p>
        </p:txBody>
      </p:sp>
      <p:pic>
        <p:nvPicPr>
          <p:cNvPr id="8" name="Picture 7">
            <a:extLst>
              <a:ext uri="{FF2B5EF4-FFF2-40B4-BE49-F238E27FC236}">
                <a16:creationId xmlns:a16="http://schemas.microsoft.com/office/drawing/2014/main" id="{06B446B3-55A5-4E25-AEAC-907F668AF175}"/>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61CCB76-5CF9-473A-8742-14901D2422F6}"/>
              </a:ext>
            </a:extLst>
          </p:cNvPr>
          <p:cNvSpPr txBox="1">
            <a:spLocks noChangeArrowheads="1"/>
          </p:cNvSpPr>
          <p:nvPr/>
        </p:nvSpPr>
        <p:spPr>
          <a:xfrm>
            <a:off x="-242596" y="1376364"/>
            <a:ext cx="12008498" cy="3413125"/>
          </a:xfrm>
          <a:prstGeom prst="rect">
            <a:avLst/>
          </a:prstGeom>
        </p:spPr>
        <p:txBody>
          <a:bodyPr/>
          <a:lstStyle/>
          <a:p>
            <a:pPr marL="342900" indent="-342900" algn="r" rtl="1" fontAlgn="base">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تمتد هذه الطبقة من 50 كم إلى 85 كم حيث تعلو طبقة الاستراتوسفير. وتتميز بتناقص مستمر في درجات الحرارة مع الارتفاع فوق سطح البحر، حتى تصبح درجة الحرارة في أعلى هذه الطبقة منخفضة جداً (حوالي 90 درجة مئوية تحت الصفر)، وهي أقل طبقات الغلاف الجوي في درجة حرارتها.</a:t>
            </a:r>
          </a:p>
          <a:p>
            <a:pPr marL="342900" indent="-342900" algn="r" rtl="1" fontAlgn="base">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يتجمد بخار الماء في هذه الطبقة ليتحول إلى غيوم جليدية.</a:t>
            </a:r>
          </a:p>
          <a:p>
            <a:pPr marL="342900" indent="-342900" algn="r" rtl="1" fontAlgn="base">
              <a:spcBef>
                <a:spcPct val="20000"/>
              </a:spcBef>
              <a:spcAft>
                <a:spcPct val="0"/>
              </a:spcAft>
              <a:buClr>
                <a:srgbClr val="EBF25A"/>
              </a:buClr>
              <a:buSzPct val="80000"/>
              <a:buFont typeface="Wingdings" pitchFamily="2" charset="2"/>
              <a:buChar char="l"/>
              <a:defRPr/>
            </a:pPr>
            <a:r>
              <a:rPr lang="ar-SA" sz="2000" kern="0" dirty="0">
                <a:solidFill>
                  <a:prstClr val="black"/>
                </a:solidFill>
                <a:latin typeface="Times New Roman" pitchFamily="18" charset="0"/>
                <a:cs typeface="Times New Roman" pitchFamily="18" charset="0"/>
              </a:rPr>
              <a:t> تحترق في هذه الطبقة الشهب والنيازك أثناء مرورها في الغلاف والتي نراها من الأرض وكأنها قذائف نجمية. </a:t>
            </a:r>
            <a:endParaRPr lang="en-US" sz="2000" kern="0" dirty="0">
              <a:solidFill>
                <a:prstClr val="black"/>
              </a:solidFill>
              <a:latin typeface="Times New Roman" pitchFamily="18" charset="0"/>
              <a:cs typeface="Times New Roman" pitchFamily="18" charset="0"/>
            </a:endParaRPr>
          </a:p>
        </p:txBody>
      </p:sp>
      <p:sp>
        <p:nvSpPr>
          <p:cNvPr id="5" name="Rectangle 2">
            <a:extLst>
              <a:ext uri="{FF2B5EF4-FFF2-40B4-BE49-F238E27FC236}">
                <a16:creationId xmlns:a16="http://schemas.microsoft.com/office/drawing/2014/main" id="{6627EFD1-174C-4AD4-B960-A34135BDE3A4}"/>
              </a:ext>
            </a:extLst>
          </p:cNvPr>
          <p:cNvSpPr txBox="1">
            <a:spLocks noChangeArrowheads="1"/>
          </p:cNvSpPr>
          <p:nvPr/>
        </p:nvSpPr>
        <p:spPr>
          <a:xfrm>
            <a:off x="3935413" y="128589"/>
            <a:ext cx="4248150" cy="465137"/>
          </a:xfrm>
          <a:prstGeom prst="rect">
            <a:avLst/>
          </a:prstGeom>
          <a:solidFill>
            <a:schemeClr val="accent3">
              <a:lumMod val="20000"/>
              <a:lumOff val="80000"/>
            </a:schemeClr>
          </a:solidFill>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ar-SA" sz="3200" dirty="0">
                <a:solidFill>
                  <a:prstClr val="black"/>
                </a:solidFill>
                <a:latin typeface="Times New Roman" pitchFamily="18" charset="0"/>
                <a:cs typeface="Times New Roman" panose="02020603050405020304" pitchFamily="18" charset="0"/>
              </a:rPr>
              <a:t>أغلفة الأرض الرئيسية</a:t>
            </a:r>
            <a:endParaRPr lang="en-US" sz="3200" dirty="0">
              <a:solidFill>
                <a:prstClr val="black"/>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ECEAA087-912E-4F1B-BB7F-011A56383FA9}"/>
              </a:ext>
            </a:extLst>
          </p:cNvPr>
          <p:cNvSpPr/>
          <p:nvPr/>
        </p:nvSpPr>
        <p:spPr>
          <a:xfrm>
            <a:off x="8529639" y="895350"/>
            <a:ext cx="1887537" cy="400050"/>
          </a:xfrm>
          <a:prstGeom prst="rect">
            <a:avLst/>
          </a:prstGeom>
        </p:spPr>
        <p:txBody>
          <a:bodyPr wrap="none">
            <a:spAutoFit/>
          </a:bodyPr>
          <a:lstStyle/>
          <a:p>
            <a:pPr algn="r" rtl="1" fontAlgn="base">
              <a:spcBef>
                <a:spcPct val="0"/>
              </a:spcBef>
              <a:spcAft>
                <a:spcPct val="0"/>
              </a:spcAft>
              <a:defRPr/>
            </a:pPr>
            <a:r>
              <a:rPr lang="ar-SA" sz="2000" b="1" kern="0" dirty="0">
                <a:solidFill>
                  <a:prstClr val="black"/>
                </a:solidFill>
                <a:latin typeface="Tahoma"/>
                <a:cs typeface="Arial"/>
              </a:rPr>
              <a:t>ج) </a:t>
            </a:r>
            <a:r>
              <a:rPr lang="ar-SA" sz="2000" b="1" u="sng" kern="0" dirty="0">
                <a:solidFill>
                  <a:prstClr val="black"/>
                </a:solidFill>
                <a:latin typeface="Tahoma"/>
                <a:cs typeface="Arial"/>
              </a:rPr>
              <a:t>طبقة الميزوسفير</a:t>
            </a:r>
            <a:endParaRPr lang="en-US" sz="1600" dirty="0">
              <a:solidFill>
                <a:prstClr val="black"/>
              </a:solidFill>
              <a:latin typeface="Tahoma" panose="020B0604030504040204" pitchFamily="34" charset="0"/>
              <a:cs typeface="Arial" charset="0"/>
            </a:endParaRPr>
          </a:p>
        </p:txBody>
      </p:sp>
      <p:sp>
        <p:nvSpPr>
          <p:cNvPr id="7" name="TextBox 6">
            <a:extLst>
              <a:ext uri="{FF2B5EF4-FFF2-40B4-BE49-F238E27FC236}">
                <a16:creationId xmlns:a16="http://schemas.microsoft.com/office/drawing/2014/main" id="{2BEF1280-1F82-4292-9A92-BBE498354573}"/>
              </a:ext>
            </a:extLst>
          </p:cNvPr>
          <p:cNvSpPr txBox="1"/>
          <p:nvPr/>
        </p:nvSpPr>
        <p:spPr>
          <a:xfrm>
            <a:off x="3792538" y="554038"/>
            <a:ext cx="3529012" cy="425450"/>
          </a:xfrm>
          <a:prstGeom prst="rect">
            <a:avLst/>
          </a:prstGeom>
          <a:noFill/>
        </p:spPr>
        <p:txBody>
          <a:bodyPr>
            <a:spAutoFit/>
          </a:bodyPr>
          <a:lstStyle/>
          <a:p>
            <a:pPr algn="r" rtl="1" fontAlgn="base">
              <a:lnSpc>
                <a:spcPct val="90000"/>
              </a:lnSpc>
              <a:spcBef>
                <a:spcPct val="20000"/>
              </a:spcBef>
              <a:spcAft>
                <a:spcPct val="0"/>
              </a:spcAft>
              <a:buClr>
                <a:srgbClr val="EBF25A"/>
              </a:buClr>
              <a:buSzPct val="80000"/>
              <a:defRPr/>
            </a:pPr>
            <a:r>
              <a:rPr lang="ar-SA" sz="2400" b="1" u="sng" kern="0" dirty="0">
                <a:solidFill>
                  <a:prstClr val="black"/>
                </a:solidFill>
                <a:effectLst>
                  <a:outerShdw blurRad="38100" dist="38100" dir="2700000" algn="tl">
                    <a:srgbClr val="000000"/>
                  </a:outerShdw>
                </a:effectLst>
                <a:latin typeface="Times New Roman" pitchFamily="18" charset="0"/>
                <a:cs typeface="Times New Roman" pitchFamily="18" charset="0"/>
              </a:rPr>
              <a:t>2</a:t>
            </a:r>
            <a:r>
              <a:rPr lang="ar-SA" sz="2400" b="1" u="sng" kern="0" dirty="0">
                <a:solidFill>
                  <a:srgbClr val="C00000"/>
                </a:solidFill>
                <a:latin typeface="Times New Roman" pitchFamily="18" charset="0"/>
                <a:cs typeface="Times New Roman" pitchFamily="18" charset="0"/>
              </a:rPr>
              <a:t>. الغلاف الجوي للأر</a:t>
            </a:r>
            <a:r>
              <a:rPr lang="ar-SA" sz="2000" b="1" u="sng" kern="0" dirty="0">
                <a:solidFill>
                  <a:srgbClr val="C00000"/>
                </a:solidFill>
                <a:latin typeface="Times New Roman" pitchFamily="18" charset="0"/>
                <a:cs typeface="Times New Roman" pitchFamily="18" charset="0"/>
              </a:rPr>
              <a:t>ض </a:t>
            </a:r>
          </a:p>
        </p:txBody>
      </p:sp>
      <p:pic>
        <p:nvPicPr>
          <p:cNvPr id="46086" name="Picture 7">
            <a:extLst>
              <a:ext uri="{FF2B5EF4-FFF2-40B4-BE49-F238E27FC236}">
                <a16:creationId xmlns:a16="http://schemas.microsoft.com/office/drawing/2014/main" id="{FEB1E442-826E-409C-8D90-85AB85A83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0219" y="3159127"/>
            <a:ext cx="60785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Slide Number Placeholder 1">
            <a:extLst>
              <a:ext uri="{FF2B5EF4-FFF2-40B4-BE49-F238E27FC236}">
                <a16:creationId xmlns:a16="http://schemas.microsoft.com/office/drawing/2014/main" id="{8638573F-D913-4BA6-A39D-1B10BD257F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F81682D6-0D53-46E2-AE1B-ED9B1446AE07}" type="slidenum">
              <a:rPr lang="ar-SA" altLang="ar-SA">
                <a:solidFill>
                  <a:srgbClr val="898989"/>
                </a:solidFill>
              </a:rPr>
              <a:pPr eaLnBrk="0" fontAlgn="base" hangingPunct="0">
                <a:spcBef>
                  <a:spcPct val="0"/>
                </a:spcBef>
                <a:spcAft>
                  <a:spcPct val="0"/>
                </a:spcAft>
              </a:pPr>
              <a:t>17</a:t>
            </a:fld>
            <a:endParaRPr lang="en-US" altLang="ar-SA">
              <a:solidFill>
                <a:srgbClr val="898989"/>
              </a:solidFill>
            </a:endParaRPr>
          </a:p>
        </p:txBody>
      </p:sp>
      <p:pic>
        <p:nvPicPr>
          <p:cNvPr id="8" name="Picture 7">
            <a:extLst>
              <a:ext uri="{FF2B5EF4-FFF2-40B4-BE49-F238E27FC236}">
                <a16:creationId xmlns:a16="http://schemas.microsoft.com/office/drawing/2014/main" id="{1FE2D5B9-A35A-4147-80B1-96EB10A2D0B8}"/>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1AFF262-5F01-4FC7-B3BB-C43C3259029C}"/>
              </a:ext>
            </a:extLst>
          </p:cNvPr>
          <p:cNvSpPr txBox="1">
            <a:spLocks noChangeArrowheads="1"/>
          </p:cNvSpPr>
          <p:nvPr/>
        </p:nvSpPr>
        <p:spPr>
          <a:xfrm>
            <a:off x="1847851" y="1494631"/>
            <a:ext cx="9899390" cy="4133850"/>
          </a:xfrm>
          <a:prstGeom prst="rect">
            <a:avLst/>
          </a:prstGeom>
        </p:spPr>
        <p:txBody>
          <a:bodyPr/>
          <a:lstStyle/>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تمتد هذه الطبقة من 85 كم إلى حوالي 700كم </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تحتوى على كميات كبيرة من الأكسجين والنيتروجين المتأين والإلكترونات الحرة. </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تعتبر طبقة عاكسة لموجات الراديو الطويلة. </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تحتوي هذه الطبقة على طبقة الثرموسفير والتي تحدث بها ظاهرة الشفق القطبي (الوهج القطبي).  </a:t>
            </a: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ahoma"/>
                <a:cs typeface="Times New Roman" pitchFamily="18" charset="0"/>
              </a:rPr>
              <a:t>هذه الطبقة تمتص الجزء </a:t>
            </a:r>
            <a:endParaRPr lang="en-US" sz="2400" kern="0" dirty="0">
              <a:solidFill>
                <a:prstClr val="black"/>
              </a:solidFill>
              <a:latin typeface="Tahoma"/>
              <a:cs typeface="Times New Roman" pitchFamily="18" charset="0"/>
            </a:endParaRPr>
          </a:p>
          <a:p>
            <a:pPr marL="342900" indent="-342900" algn="r" rtl="1" fontAlgn="base">
              <a:lnSpc>
                <a:spcPct val="90000"/>
              </a:lnSpc>
              <a:spcBef>
                <a:spcPct val="20000"/>
              </a:spcBef>
              <a:spcAft>
                <a:spcPct val="0"/>
              </a:spcAft>
              <a:buClr>
                <a:srgbClr val="EBF25A"/>
              </a:buClr>
              <a:buSzPct val="80000"/>
              <a:defRPr/>
            </a:pPr>
            <a:r>
              <a:rPr lang="en-US" sz="2400" kern="0" dirty="0">
                <a:solidFill>
                  <a:prstClr val="black"/>
                </a:solidFill>
                <a:latin typeface="Tahoma"/>
                <a:cs typeface="Times New Roman" pitchFamily="18" charset="0"/>
              </a:rPr>
              <a:t>   </a:t>
            </a:r>
            <a:r>
              <a:rPr lang="ar-SA" sz="2400" kern="0" dirty="0">
                <a:solidFill>
                  <a:prstClr val="black"/>
                </a:solidFill>
                <a:latin typeface="Tahoma"/>
                <a:cs typeface="Times New Roman" pitchFamily="18" charset="0"/>
              </a:rPr>
              <a:t>الأعظم من الدقائق والجسيمات</a:t>
            </a:r>
            <a:endParaRPr lang="en-US" sz="2400" kern="0" dirty="0">
              <a:solidFill>
                <a:prstClr val="black"/>
              </a:solidFill>
              <a:latin typeface="Tahoma"/>
              <a:cs typeface="Times New Roman" pitchFamily="18" charset="0"/>
            </a:endParaRPr>
          </a:p>
          <a:p>
            <a:pPr marL="342900" indent="-342900" algn="r" rtl="1" fontAlgn="base">
              <a:lnSpc>
                <a:spcPct val="90000"/>
              </a:lnSpc>
              <a:spcBef>
                <a:spcPct val="20000"/>
              </a:spcBef>
              <a:spcAft>
                <a:spcPct val="0"/>
              </a:spcAft>
              <a:buClr>
                <a:srgbClr val="EBF25A"/>
              </a:buClr>
              <a:buSzPct val="80000"/>
              <a:defRPr/>
            </a:pPr>
            <a:r>
              <a:rPr lang="en-US" sz="2400" kern="0" dirty="0">
                <a:solidFill>
                  <a:prstClr val="black"/>
                </a:solidFill>
                <a:latin typeface="Tahoma"/>
                <a:cs typeface="Times New Roman" pitchFamily="18" charset="0"/>
              </a:rPr>
              <a:t>  </a:t>
            </a:r>
            <a:r>
              <a:rPr lang="ar-SA" sz="2400" kern="0" dirty="0">
                <a:solidFill>
                  <a:prstClr val="black"/>
                </a:solidFill>
                <a:latin typeface="Tahoma"/>
                <a:cs typeface="Times New Roman" pitchFamily="18" charset="0"/>
              </a:rPr>
              <a:t> المشحونة المصاحبة للرياح </a:t>
            </a:r>
            <a:endParaRPr lang="en-US" sz="2400" kern="0" dirty="0">
              <a:solidFill>
                <a:prstClr val="black"/>
              </a:solidFill>
              <a:latin typeface="Tahoma"/>
              <a:cs typeface="Times New Roman" pitchFamily="18" charset="0"/>
            </a:endParaRPr>
          </a:p>
          <a:p>
            <a:pPr marL="342900" indent="-342900" algn="r" rtl="1" fontAlgn="base">
              <a:lnSpc>
                <a:spcPct val="90000"/>
              </a:lnSpc>
              <a:spcBef>
                <a:spcPct val="20000"/>
              </a:spcBef>
              <a:spcAft>
                <a:spcPct val="0"/>
              </a:spcAft>
              <a:buClr>
                <a:srgbClr val="EBF25A"/>
              </a:buClr>
              <a:buSzPct val="80000"/>
              <a:defRPr/>
            </a:pPr>
            <a:r>
              <a:rPr lang="en-US" sz="2400" kern="0" dirty="0">
                <a:solidFill>
                  <a:prstClr val="black"/>
                </a:solidFill>
                <a:latin typeface="Tahoma"/>
                <a:cs typeface="Times New Roman" pitchFamily="18" charset="0"/>
              </a:rPr>
              <a:t>   </a:t>
            </a:r>
            <a:r>
              <a:rPr lang="ar-SA" sz="2400" kern="0" dirty="0">
                <a:solidFill>
                  <a:prstClr val="black"/>
                </a:solidFill>
                <a:latin typeface="Tahoma"/>
                <a:cs typeface="Times New Roman" pitchFamily="18" charset="0"/>
              </a:rPr>
              <a:t>الشمسية فهي تعمل على الإقلال</a:t>
            </a:r>
            <a:endParaRPr lang="en-US" sz="2400" kern="0" dirty="0">
              <a:solidFill>
                <a:prstClr val="black"/>
              </a:solidFill>
              <a:latin typeface="Tahoma"/>
              <a:cs typeface="Times New Roman" pitchFamily="18" charset="0"/>
            </a:endParaRPr>
          </a:p>
          <a:p>
            <a:pPr marL="342900" indent="-342900" algn="r" rtl="1" fontAlgn="base">
              <a:lnSpc>
                <a:spcPct val="90000"/>
              </a:lnSpc>
              <a:spcBef>
                <a:spcPct val="20000"/>
              </a:spcBef>
              <a:spcAft>
                <a:spcPct val="0"/>
              </a:spcAft>
              <a:buClr>
                <a:srgbClr val="EBF25A"/>
              </a:buClr>
              <a:buSzPct val="80000"/>
              <a:defRPr/>
            </a:pPr>
            <a:r>
              <a:rPr lang="en-US" sz="2400" kern="0" dirty="0">
                <a:solidFill>
                  <a:prstClr val="black"/>
                </a:solidFill>
                <a:latin typeface="Tahoma"/>
                <a:cs typeface="Times New Roman" pitchFamily="18" charset="0"/>
              </a:rPr>
              <a:t>  </a:t>
            </a:r>
            <a:r>
              <a:rPr lang="ar-SA" sz="2400" kern="0" dirty="0">
                <a:solidFill>
                  <a:prstClr val="black"/>
                </a:solidFill>
                <a:latin typeface="Tahoma"/>
                <a:cs typeface="Times New Roman" pitchFamily="18" charset="0"/>
              </a:rPr>
              <a:t> من تأثير الأشعة الكونية القادمة </a:t>
            </a:r>
            <a:endParaRPr lang="en-US" sz="2400" kern="0" dirty="0">
              <a:solidFill>
                <a:prstClr val="black"/>
              </a:solidFill>
              <a:latin typeface="Tahoma"/>
              <a:cs typeface="Times New Roman" pitchFamily="18" charset="0"/>
            </a:endParaRPr>
          </a:p>
          <a:p>
            <a:pPr marL="342900" indent="-342900" algn="r" rtl="1" fontAlgn="base">
              <a:lnSpc>
                <a:spcPct val="90000"/>
              </a:lnSpc>
              <a:spcBef>
                <a:spcPct val="20000"/>
              </a:spcBef>
              <a:spcAft>
                <a:spcPct val="0"/>
              </a:spcAft>
              <a:buClr>
                <a:srgbClr val="EBF25A"/>
              </a:buClr>
              <a:buSzPct val="80000"/>
              <a:defRPr/>
            </a:pPr>
            <a:r>
              <a:rPr lang="en-US" sz="2400" kern="0" dirty="0">
                <a:solidFill>
                  <a:prstClr val="black"/>
                </a:solidFill>
                <a:latin typeface="Tahoma"/>
                <a:cs typeface="Times New Roman" pitchFamily="18" charset="0"/>
              </a:rPr>
              <a:t>  </a:t>
            </a:r>
            <a:r>
              <a:rPr lang="ar-SA" sz="2400" kern="0" dirty="0">
                <a:solidFill>
                  <a:prstClr val="black"/>
                </a:solidFill>
                <a:latin typeface="Tahoma"/>
                <a:cs typeface="Times New Roman" pitchFamily="18" charset="0"/>
              </a:rPr>
              <a:t>من الفضاء الخارجي.</a:t>
            </a:r>
          </a:p>
        </p:txBody>
      </p:sp>
      <p:sp>
        <p:nvSpPr>
          <p:cNvPr id="6" name="TextBox 5">
            <a:extLst>
              <a:ext uri="{FF2B5EF4-FFF2-40B4-BE49-F238E27FC236}">
                <a16:creationId xmlns:a16="http://schemas.microsoft.com/office/drawing/2014/main" id="{D445E6F5-B717-4E2E-9528-BD769B224FFD}"/>
              </a:ext>
            </a:extLst>
          </p:cNvPr>
          <p:cNvSpPr txBox="1"/>
          <p:nvPr/>
        </p:nvSpPr>
        <p:spPr>
          <a:xfrm>
            <a:off x="281602" y="393225"/>
            <a:ext cx="11363001" cy="425450"/>
          </a:xfrm>
          <a:prstGeom prst="rect">
            <a:avLst/>
          </a:prstGeom>
          <a:solidFill>
            <a:schemeClr val="bg1">
              <a:lumMod val="95000"/>
            </a:schemeClr>
          </a:solidFill>
        </p:spPr>
        <p:txBody>
          <a:bodyPr wrap="square">
            <a:spAutoFit/>
          </a:bodyPr>
          <a:lstStyle/>
          <a:p>
            <a:pPr algn="r" rtl="1" fontAlgn="base">
              <a:lnSpc>
                <a:spcPct val="90000"/>
              </a:lnSpc>
              <a:spcBef>
                <a:spcPct val="20000"/>
              </a:spcBef>
              <a:spcAft>
                <a:spcPct val="0"/>
              </a:spcAft>
              <a:buClr>
                <a:srgbClr val="EBF25A"/>
              </a:buClr>
              <a:buSzPct val="80000"/>
              <a:defRPr/>
            </a:pPr>
            <a:r>
              <a:rPr lang="ar-SA" sz="2400" b="1" u="sng" kern="0" dirty="0">
                <a:solidFill>
                  <a:prstClr val="black"/>
                </a:solidFill>
                <a:effectLst>
                  <a:outerShdw blurRad="38100" dist="38100" dir="2700000" algn="tl">
                    <a:srgbClr val="000000"/>
                  </a:outerShdw>
                </a:effectLst>
                <a:latin typeface="Times New Roman" pitchFamily="18" charset="0"/>
                <a:cs typeface="Times New Roman" pitchFamily="18" charset="0"/>
              </a:rPr>
              <a:t>2</a:t>
            </a:r>
            <a:r>
              <a:rPr lang="ar-SA" sz="2400" b="1" u="sng" kern="0" dirty="0">
                <a:latin typeface="Times New Roman" pitchFamily="18" charset="0"/>
                <a:cs typeface="Times New Roman" pitchFamily="18" charset="0"/>
              </a:rPr>
              <a:t>. الغلاف الجوي للأر</a:t>
            </a:r>
            <a:r>
              <a:rPr lang="ar-SA" sz="2000" b="1" u="sng" kern="0" dirty="0">
                <a:latin typeface="Times New Roman" pitchFamily="18" charset="0"/>
                <a:cs typeface="Times New Roman" pitchFamily="18" charset="0"/>
              </a:rPr>
              <a:t>ض </a:t>
            </a:r>
          </a:p>
        </p:txBody>
      </p:sp>
      <p:sp>
        <p:nvSpPr>
          <p:cNvPr id="7" name="Rectangle 6">
            <a:extLst>
              <a:ext uri="{FF2B5EF4-FFF2-40B4-BE49-F238E27FC236}">
                <a16:creationId xmlns:a16="http://schemas.microsoft.com/office/drawing/2014/main" id="{2085707B-A172-466C-BC84-0130CE563F0F}"/>
              </a:ext>
            </a:extLst>
          </p:cNvPr>
          <p:cNvSpPr/>
          <p:nvPr/>
        </p:nvSpPr>
        <p:spPr>
          <a:xfrm>
            <a:off x="6527801" y="947738"/>
            <a:ext cx="3717925" cy="400050"/>
          </a:xfrm>
          <a:prstGeom prst="rect">
            <a:avLst/>
          </a:prstGeom>
        </p:spPr>
        <p:txBody>
          <a:bodyPr>
            <a:spAutoFit/>
          </a:bodyPr>
          <a:lstStyle/>
          <a:p>
            <a:pPr algn="r" rtl="1" fontAlgn="base">
              <a:spcBef>
                <a:spcPct val="0"/>
              </a:spcBef>
              <a:spcAft>
                <a:spcPct val="0"/>
              </a:spcAft>
              <a:defRPr/>
            </a:pPr>
            <a:r>
              <a:rPr lang="ar-SA" sz="2000" b="1" kern="0" dirty="0">
                <a:solidFill>
                  <a:prstClr val="black"/>
                </a:solidFill>
                <a:latin typeface="Times New Roman" pitchFamily="18" charset="0"/>
                <a:cs typeface="Times New Roman" pitchFamily="18" charset="0"/>
              </a:rPr>
              <a:t>د</a:t>
            </a:r>
            <a:r>
              <a:rPr lang="ar-SA" sz="2000" kern="0" dirty="0">
                <a:solidFill>
                  <a:prstClr val="black"/>
                </a:solidFill>
                <a:latin typeface="Times New Roman" pitchFamily="18" charset="0"/>
                <a:cs typeface="Times New Roman" pitchFamily="18" charset="0"/>
              </a:rPr>
              <a:t>) </a:t>
            </a:r>
            <a:r>
              <a:rPr lang="ar-SA" sz="2000" b="1" u="sng" kern="0" dirty="0">
                <a:solidFill>
                  <a:prstClr val="black"/>
                </a:solidFill>
                <a:latin typeface="Times New Roman" pitchFamily="18" charset="0"/>
                <a:cs typeface="Times New Roman" pitchFamily="18" charset="0"/>
              </a:rPr>
              <a:t>طبقة الأيونوسفير (الثرموسفير)</a:t>
            </a:r>
            <a:endParaRPr lang="en-US" sz="1600" dirty="0">
              <a:solidFill>
                <a:prstClr val="black"/>
              </a:solidFill>
              <a:latin typeface="Tahoma" panose="020B0604030504040204" pitchFamily="34" charset="0"/>
              <a:cs typeface="Arial" charset="0"/>
            </a:endParaRPr>
          </a:p>
        </p:txBody>
      </p:sp>
      <p:pic>
        <p:nvPicPr>
          <p:cNvPr id="48134" name="Picture 8" descr="http://www.alkhaghani.com/hadi/Images/alaejaz/10/7.jpg">
            <a:extLst>
              <a:ext uri="{FF2B5EF4-FFF2-40B4-BE49-F238E27FC236}">
                <a16:creationId xmlns:a16="http://schemas.microsoft.com/office/drawing/2014/main" id="{77C80FA6-4438-4B19-B370-4D5F5B4E5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03" y="3394076"/>
            <a:ext cx="43815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Slide Number Placeholder 1">
            <a:extLst>
              <a:ext uri="{FF2B5EF4-FFF2-40B4-BE49-F238E27FC236}">
                <a16:creationId xmlns:a16="http://schemas.microsoft.com/office/drawing/2014/main" id="{CFC4C77C-1CE9-46B6-80FC-0B2FFBC87A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D82C38EF-0129-43C9-9A59-3DDD924A0DD7}" type="slidenum">
              <a:rPr lang="ar-SA" altLang="ar-SA">
                <a:solidFill>
                  <a:srgbClr val="898989"/>
                </a:solidFill>
              </a:rPr>
              <a:pPr eaLnBrk="0" fontAlgn="base" hangingPunct="0">
                <a:spcBef>
                  <a:spcPct val="0"/>
                </a:spcBef>
                <a:spcAft>
                  <a:spcPct val="0"/>
                </a:spcAft>
              </a:pPr>
              <a:t>18</a:t>
            </a:fld>
            <a:endParaRPr lang="en-US" altLang="ar-SA">
              <a:solidFill>
                <a:srgbClr val="898989"/>
              </a:solidFill>
            </a:endParaRPr>
          </a:p>
        </p:txBody>
      </p:sp>
      <p:pic>
        <p:nvPicPr>
          <p:cNvPr id="8" name="Picture 7">
            <a:extLst>
              <a:ext uri="{FF2B5EF4-FFF2-40B4-BE49-F238E27FC236}">
                <a16:creationId xmlns:a16="http://schemas.microsoft.com/office/drawing/2014/main" id="{C20AFB02-9B8C-4C62-9DB4-929261A320B5}"/>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http://www.alkhaghani.com/hadi/Images/alaejaz/10/7.jpg">
            <a:extLst>
              <a:ext uri="{FF2B5EF4-FFF2-40B4-BE49-F238E27FC236}">
                <a16:creationId xmlns:a16="http://schemas.microsoft.com/office/drawing/2014/main" id="{B7BA2BAF-520C-4866-889A-8D2B95642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39" y="1640277"/>
            <a:ext cx="43815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E005903E-1DFB-4805-97D0-3069420F6BA9}"/>
              </a:ext>
            </a:extLst>
          </p:cNvPr>
          <p:cNvSpPr txBox="1">
            <a:spLocks noChangeArrowheads="1"/>
          </p:cNvSpPr>
          <p:nvPr/>
        </p:nvSpPr>
        <p:spPr bwMode="auto">
          <a:xfrm>
            <a:off x="5103845" y="1695050"/>
            <a:ext cx="6969967" cy="4319587"/>
          </a:xfrm>
          <a:prstGeom prst="rect">
            <a:avLst/>
          </a:prstGeom>
          <a:noFill/>
          <a:ln w="9525">
            <a:noFill/>
            <a:miter lim="800000"/>
            <a:headEnd/>
            <a:tailEnd/>
          </a:ln>
          <a:effectLst/>
        </p:spPr>
        <p:txBody>
          <a:bodyPr/>
          <a:lstStyle/>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imes New Roman" pitchFamily="18" charset="0"/>
                <a:cs typeface="Times New Roman" pitchFamily="18" charset="0"/>
              </a:rPr>
              <a:t>هي أعلى أو أبعد طبقات الغلاف الجوي ، تصل في ارتفاعها إلى حوالي 10000 كم ، وهو الحد الأعلى لغلافنا الجوي الأرضي، يتداخل (يتمازج) الغلاف الجوي هنا مع الفضاء الخارجي وتكون طبقة الهواء رقيقة جداً حيث تهرب ذرات وجزيئات الهواء من هذه الطبقة متجهة نحو الفضاء الخارجي.</a:t>
            </a:r>
          </a:p>
          <a:p>
            <a:pPr algn="r" rtl="1" fontAlgn="base">
              <a:lnSpc>
                <a:spcPct val="90000"/>
              </a:lnSpc>
              <a:spcBef>
                <a:spcPct val="20000"/>
              </a:spcBef>
              <a:spcAft>
                <a:spcPct val="0"/>
              </a:spcAft>
              <a:buClr>
                <a:srgbClr val="EBF25A"/>
              </a:buClr>
              <a:buSzPct val="80000"/>
              <a:defRPr/>
            </a:pPr>
            <a:endParaRPr lang="ar-SA" sz="2400" kern="0" dirty="0">
              <a:solidFill>
                <a:prstClr val="black"/>
              </a:solidFill>
              <a:latin typeface="Times New Roman" pitchFamily="18" charset="0"/>
              <a:cs typeface="Times New Roman" pitchFamily="18" charset="0"/>
            </a:endParaRP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imes New Roman" pitchFamily="18" charset="0"/>
                <a:cs typeface="Times New Roman" pitchFamily="18" charset="0"/>
              </a:rPr>
              <a:t>تتكون هذه الطبقة من عنصري الهيدروجين والهيليوم (في حالة أيونية) حيث تكون كثافتهما في أدنى الحدود التي يمكن تخيلها.</a:t>
            </a:r>
          </a:p>
          <a:p>
            <a:pPr algn="r" rtl="1" fontAlgn="base">
              <a:lnSpc>
                <a:spcPct val="90000"/>
              </a:lnSpc>
              <a:spcBef>
                <a:spcPct val="20000"/>
              </a:spcBef>
              <a:spcAft>
                <a:spcPct val="0"/>
              </a:spcAft>
              <a:buClr>
                <a:srgbClr val="EBF25A"/>
              </a:buClr>
              <a:buSzPct val="80000"/>
              <a:defRPr/>
            </a:pPr>
            <a:endParaRPr lang="ar-SA" sz="2400" kern="0" dirty="0">
              <a:solidFill>
                <a:prstClr val="black"/>
              </a:solidFill>
              <a:latin typeface="Times New Roman" pitchFamily="18" charset="0"/>
              <a:cs typeface="Times New Roman" pitchFamily="18" charset="0"/>
            </a:endParaRPr>
          </a:p>
          <a:p>
            <a:pPr marL="342900" indent="-342900" algn="r" rtl="1" fontAlgn="base">
              <a:lnSpc>
                <a:spcPct val="90000"/>
              </a:lnSpc>
              <a:spcBef>
                <a:spcPct val="20000"/>
              </a:spcBef>
              <a:spcAft>
                <a:spcPct val="0"/>
              </a:spcAft>
              <a:buClr>
                <a:srgbClr val="EBF25A"/>
              </a:buClr>
              <a:buSzPct val="80000"/>
              <a:buFont typeface="Wingdings" pitchFamily="2" charset="2"/>
              <a:buChar char="l"/>
              <a:defRPr/>
            </a:pPr>
            <a:r>
              <a:rPr lang="ar-SA" sz="2400" kern="0" dirty="0">
                <a:solidFill>
                  <a:prstClr val="black"/>
                </a:solidFill>
                <a:latin typeface="Times New Roman" pitchFamily="18" charset="0"/>
                <a:cs typeface="Times New Roman" pitchFamily="18" charset="0"/>
              </a:rPr>
              <a:t> تسبح الأقمار الصناعية التي يطلقها الإنسان في هذه الطبقة.</a:t>
            </a:r>
            <a:endParaRPr lang="en-US" sz="2400" kern="0" dirty="0">
              <a:solidFill>
                <a:prstClr val="black"/>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29D43D14-ECC2-485E-9FF9-9195B8ACF043}"/>
              </a:ext>
            </a:extLst>
          </p:cNvPr>
          <p:cNvSpPr txBox="1"/>
          <p:nvPr/>
        </p:nvSpPr>
        <p:spPr>
          <a:xfrm>
            <a:off x="342252" y="306578"/>
            <a:ext cx="10285315" cy="425450"/>
          </a:xfrm>
          <a:prstGeom prst="rect">
            <a:avLst/>
          </a:prstGeom>
          <a:noFill/>
        </p:spPr>
        <p:txBody>
          <a:bodyPr wrap="square">
            <a:spAutoFit/>
          </a:bodyPr>
          <a:lstStyle/>
          <a:p>
            <a:pPr algn="r" rtl="1" fontAlgn="base">
              <a:lnSpc>
                <a:spcPct val="90000"/>
              </a:lnSpc>
              <a:spcBef>
                <a:spcPct val="20000"/>
              </a:spcBef>
              <a:spcAft>
                <a:spcPct val="0"/>
              </a:spcAft>
              <a:buClr>
                <a:srgbClr val="EBF25A"/>
              </a:buClr>
              <a:buSzPct val="80000"/>
              <a:defRPr/>
            </a:pPr>
            <a:r>
              <a:rPr lang="ar-SA" sz="2400" b="1" u="sng" kern="0" dirty="0">
                <a:solidFill>
                  <a:prstClr val="black"/>
                </a:solidFill>
                <a:effectLst>
                  <a:outerShdw blurRad="38100" dist="38100" dir="2700000" algn="tl">
                    <a:srgbClr val="000000"/>
                  </a:outerShdw>
                </a:effectLst>
                <a:latin typeface="Times New Roman" pitchFamily="18" charset="0"/>
                <a:cs typeface="Times New Roman" pitchFamily="18" charset="0"/>
              </a:rPr>
              <a:t> </a:t>
            </a:r>
            <a:r>
              <a:rPr lang="ar-SA" sz="2400" b="1" u="sng" kern="0" dirty="0">
                <a:solidFill>
                  <a:srgbClr val="C00000"/>
                </a:solidFill>
                <a:latin typeface="Times New Roman" pitchFamily="18" charset="0"/>
                <a:cs typeface="Times New Roman" pitchFamily="18" charset="0"/>
              </a:rPr>
              <a:t>الغلاف الجوي للأر</a:t>
            </a:r>
            <a:r>
              <a:rPr lang="ar-SA" sz="2000" b="1" u="sng" kern="0" dirty="0">
                <a:solidFill>
                  <a:srgbClr val="C00000"/>
                </a:solidFill>
                <a:latin typeface="Times New Roman" pitchFamily="18" charset="0"/>
                <a:cs typeface="Times New Roman" pitchFamily="18" charset="0"/>
              </a:rPr>
              <a:t>ض </a:t>
            </a:r>
          </a:p>
        </p:txBody>
      </p:sp>
      <p:sp>
        <p:nvSpPr>
          <p:cNvPr id="8" name="Rectangle 7">
            <a:extLst>
              <a:ext uri="{FF2B5EF4-FFF2-40B4-BE49-F238E27FC236}">
                <a16:creationId xmlns:a16="http://schemas.microsoft.com/office/drawing/2014/main" id="{837C743A-D36C-4365-A7D7-22472D799163}"/>
              </a:ext>
            </a:extLst>
          </p:cNvPr>
          <p:cNvSpPr/>
          <p:nvPr/>
        </p:nvSpPr>
        <p:spPr>
          <a:xfrm>
            <a:off x="8435976" y="890588"/>
            <a:ext cx="1935163" cy="400050"/>
          </a:xfrm>
          <a:prstGeom prst="rect">
            <a:avLst/>
          </a:prstGeom>
        </p:spPr>
        <p:txBody>
          <a:bodyPr wrap="none">
            <a:spAutoFit/>
          </a:bodyPr>
          <a:lstStyle/>
          <a:p>
            <a:pPr algn="r" rtl="1" fontAlgn="base">
              <a:spcBef>
                <a:spcPct val="0"/>
              </a:spcBef>
              <a:spcAft>
                <a:spcPct val="0"/>
              </a:spcAft>
              <a:defRPr/>
            </a:pPr>
            <a:r>
              <a:rPr lang="ar-SA" sz="2000" kern="0" dirty="0">
                <a:solidFill>
                  <a:prstClr val="black"/>
                </a:solidFill>
                <a:latin typeface="Tahoma"/>
                <a:cs typeface="Arial"/>
              </a:rPr>
              <a:t>هـ) </a:t>
            </a:r>
            <a:r>
              <a:rPr lang="ar-SA" sz="2000" b="1" u="sng" kern="0" dirty="0">
                <a:solidFill>
                  <a:prstClr val="black"/>
                </a:solidFill>
                <a:latin typeface="Tahoma"/>
                <a:cs typeface="Arial"/>
              </a:rPr>
              <a:t>طبقة الإكسوسفير</a:t>
            </a:r>
            <a:endParaRPr lang="en-US" sz="1600" dirty="0">
              <a:solidFill>
                <a:prstClr val="black"/>
              </a:solidFill>
              <a:latin typeface="Tahoma" panose="020B0604030504040204" pitchFamily="34" charset="0"/>
              <a:cs typeface="Arial" charset="0"/>
            </a:endParaRPr>
          </a:p>
        </p:txBody>
      </p:sp>
      <p:sp>
        <p:nvSpPr>
          <p:cNvPr id="49159" name="Slide Number Placeholder 1">
            <a:extLst>
              <a:ext uri="{FF2B5EF4-FFF2-40B4-BE49-F238E27FC236}">
                <a16:creationId xmlns:a16="http://schemas.microsoft.com/office/drawing/2014/main" id="{E4CBFCF7-177D-4D71-96F7-DF55F1C514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427CC67D-CFA9-46D0-9FF5-5FCCB76307EF}" type="slidenum">
              <a:rPr lang="ar-SA" altLang="ar-SA">
                <a:solidFill>
                  <a:srgbClr val="898989"/>
                </a:solidFill>
              </a:rPr>
              <a:pPr eaLnBrk="0" fontAlgn="base" hangingPunct="0">
                <a:spcBef>
                  <a:spcPct val="0"/>
                </a:spcBef>
                <a:spcAft>
                  <a:spcPct val="0"/>
                </a:spcAft>
              </a:pPr>
              <a:t>19</a:t>
            </a:fld>
            <a:endParaRPr lang="en-US" altLang="ar-SA">
              <a:solidFill>
                <a:srgbClr val="898989"/>
              </a:solidFill>
            </a:endParaRPr>
          </a:p>
        </p:txBody>
      </p:sp>
      <p:pic>
        <p:nvPicPr>
          <p:cNvPr id="9" name="Picture 8">
            <a:extLst>
              <a:ext uri="{FF2B5EF4-FFF2-40B4-BE49-F238E27FC236}">
                <a16:creationId xmlns:a16="http://schemas.microsoft.com/office/drawing/2014/main" id="{43D11FA0-AB93-4354-8EE3-406D49F4F9D8}"/>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40E4637A-0884-457B-9186-99C45EBDDB5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pPr algn="ctr"/>
            <a:r>
              <a:rPr lang="ar-SA" sz="6600" dirty="0">
                <a:solidFill>
                  <a:srgbClr val="FFFFFF"/>
                </a:solidFill>
              </a:rPr>
              <a:t>كوكب الارض</a:t>
            </a:r>
            <a:r>
              <a:rPr lang="en-US" sz="6600" kern="1200" dirty="0">
                <a:solidFill>
                  <a:srgbClr val="FFFFFF"/>
                </a:solidFill>
                <a:latin typeface="+mj-lt"/>
                <a:ea typeface="+mj-ea"/>
                <a:cs typeface="+mj-cs"/>
              </a:rPr>
              <a:t> </a:t>
            </a:r>
          </a:p>
        </p:txBody>
      </p:sp>
      <p:pic>
        <p:nvPicPr>
          <p:cNvPr id="6" name="Picture 5">
            <a:extLst>
              <a:ext uri="{FF2B5EF4-FFF2-40B4-BE49-F238E27FC236}">
                <a16:creationId xmlns:a16="http://schemas.microsoft.com/office/drawing/2014/main" id="{366AEB1C-EB16-43E1-A97D-5C60688A98C3}"/>
              </a:ext>
            </a:extLst>
          </p:cNvPr>
          <p:cNvPicPr>
            <a:picLocks noChangeAspect="1"/>
          </p:cNvPicPr>
          <p:nvPr/>
        </p:nvPicPr>
        <p:blipFill>
          <a:blip r:embed="rId3"/>
          <a:stretch>
            <a:fillRect/>
          </a:stretch>
        </p:blipFill>
        <p:spPr>
          <a:xfrm>
            <a:off x="0" y="6419050"/>
            <a:ext cx="12192000" cy="438950"/>
          </a:xfrm>
          <a:prstGeom prst="rect">
            <a:avLst/>
          </a:prstGeom>
        </p:spPr>
      </p:pic>
    </p:spTree>
    <p:extLst>
      <p:ext uri="{BB962C8B-B14F-4D97-AF65-F5344CB8AC3E}">
        <p14:creationId xmlns:p14="http://schemas.microsoft.com/office/powerpoint/2010/main" val="223472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D17F-B215-47C3-8527-6C8756C128A3}"/>
              </a:ext>
            </a:extLst>
          </p:cNvPr>
          <p:cNvSpPr>
            <a:spLocks noGrp="1"/>
          </p:cNvSpPr>
          <p:nvPr>
            <p:ph type="title"/>
          </p:nvPr>
        </p:nvSpPr>
        <p:spPr>
          <a:xfrm>
            <a:off x="2152650" y="365126"/>
            <a:ext cx="7886700" cy="760413"/>
          </a:xfrm>
        </p:spPr>
        <p:txBody>
          <a:bodyPr/>
          <a:lstStyle/>
          <a:p>
            <a:pPr algn="ctr">
              <a:defRPr/>
            </a:pPr>
            <a:r>
              <a:rPr lang="ar-SA" sz="2400" b="1" u="sng" kern="0" dirty="0">
                <a:solidFill>
                  <a:srgbClr val="C00000"/>
                </a:solidFill>
                <a:latin typeface="Times New Roman" pitchFamily="18" charset="0"/>
              </a:rPr>
              <a:t>الغلاف الجوي للأر</a:t>
            </a:r>
            <a:r>
              <a:rPr lang="ar-SA" sz="2000" b="1" u="sng" kern="0" dirty="0">
                <a:solidFill>
                  <a:srgbClr val="C00000"/>
                </a:solidFill>
                <a:latin typeface="Times New Roman" pitchFamily="18" charset="0"/>
              </a:rPr>
              <a:t>ض</a:t>
            </a:r>
            <a:endParaRPr lang="en-US" dirty="0"/>
          </a:p>
        </p:txBody>
      </p:sp>
      <p:pic>
        <p:nvPicPr>
          <p:cNvPr id="50179" name="Content Placeholder 3">
            <a:extLst>
              <a:ext uri="{FF2B5EF4-FFF2-40B4-BE49-F238E27FC236}">
                <a16:creationId xmlns:a16="http://schemas.microsoft.com/office/drawing/2014/main" id="{2D82A6D3-5933-41FB-956E-66344EC753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9" y="1484314"/>
            <a:ext cx="7589837" cy="4268787"/>
          </a:xfrm>
        </p:spPr>
      </p:pic>
      <p:sp>
        <p:nvSpPr>
          <p:cNvPr id="50180" name="Slide Number Placeholder 2">
            <a:extLst>
              <a:ext uri="{FF2B5EF4-FFF2-40B4-BE49-F238E27FC236}">
                <a16:creationId xmlns:a16="http://schemas.microsoft.com/office/drawing/2014/main" id="{7FB3ECBC-3ACB-4DC0-A9CB-A7E9C39BE4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21AD909A-5D6B-4E8D-90B7-78E4020A3F1A}" type="slidenum">
              <a:rPr lang="ar-SA" altLang="ar-SA">
                <a:solidFill>
                  <a:srgbClr val="898989"/>
                </a:solidFill>
              </a:rPr>
              <a:pPr eaLnBrk="0" fontAlgn="base" hangingPunct="0">
                <a:spcBef>
                  <a:spcPct val="0"/>
                </a:spcBef>
                <a:spcAft>
                  <a:spcPct val="0"/>
                </a:spcAft>
              </a:pPr>
              <a:t>20</a:t>
            </a:fld>
            <a:endParaRPr lang="en-US" altLang="ar-SA">
              <a:solidFill>
                <a:srgbClr val="898989"/>
              </a:solidFill>
            </a:endParaRPr>
          </a:p>
        </p:txBody>
      </p:sp>
      <p:pic>
        <p:nvPicPr>
          <p:cNvPr id="5" name="Picture 4">
            <a:extLst>
              <a:ext uri="{FF2B5EF4-FFF2-40B4-BE49-F238E27FC236}">
                <a16:creationId xmlns:a16="http://schemas.microsoft.com/office/drawing/2014/main" id="{D197C2C7-9FC4-4DE6-B3BC-02E7C51F6B12}"/>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CA1647B-5844-4683-BA92-D727C1CE4D12}"/>
              </a:ext>
            </a:extLst>
          </p:cNvPr>
          <p:cNvSpPr>
            <a:spLocks noGrp="1"/>
          </p:cNvSpPr>
          <p:nvPr>
            <p:ph type="title"/>
          </p:nvPr>
        </p:nvSpPr>
        <p:spPr>
          <a:xfrm>
            <a:off x="2135188" y="115888"/>
            <a:ext cx="7886700" cy="360362"/>
          </a:xfrm>
        </p:spPr>
        <p:txBody>
          <a:bodyPr/>
          <a:lstStyle/>
          <a:p>
            <a:pPr algn="ctr" rtl="1"/>
            <a:r>
              <a:rPr lang="ar-SA" altLang="en-US" sz="2800">
                <a:solidFill>
                  <a:srgbClr val="FF0000"/>
                </a:solidFill>
              </a:rPr>
              <a:t>جدول يلخص طبقات الغلاف الجوي للأرض وصفاتها</a:t>
            </a:r>
          </a:p>
        </p:txBody>
      </p:sp>
      <p:graphicFrame>
        <p:nvGraphicFramePr>
          <p:cNvPr id="4" name="Content Placeholder 3">
            <a:extLst>
              <a:ext uri="{FF2B5EF4-FFF2-40B4-BE49-F238E27FC236}">
                <a16:creationId xmlns:a16="http://schemas.microsoft.com/office/drawing/2014/main" id="{D1A2B2E5-7A4C-4CC2-9101-1D1A27559E0A}"/>
              </a:ext>
            </a:extLst>
          </p:cNvPr>
          <p:cNvGraphicFramePr>
            <a:graphicFrameLocks noGrp="1"/>
          </p:cNvGraphicFramePr>
          <p:nvPr>
            <p:ph idx="1"/>
            <p:extLst>
              <p:ext uri="{D42A27DB-BD31-4B8C-83A1-F6EECF244321}">
                <p14:modId xmlns:p14="http://schemas.microsoft.com/office/powerpoint/2010/main" val="4223322864"/>
              </p:ext>
            </p:extLst>
          </p:nvPr>
        </p:nvGraphicFramePr>
        <p:xfrm>
          <a:off x="135294" y="771186"/>
          <a:ext cx="11921412" cy="5553816"/>
        </p:xfrm>
        <a:graphic>
          <a:graphicData uri="http://schemas.openxmlformats.org/drawingml/2006/table">
            <a:tbl>
              <a:tblPr rtl="1" firstRow="1" bandRow="1">
                <a:tableStyleId>{5C22544A-7EE6-4342-B048-85BDC9FD1C3A}</a:tableStyleId>
              </a:tblPr>
              <a:tblGrid>
                <a:gridCol w="1438469">
                  <a:extLst>
                    <a:ext uri="{9D8B030D-6E8A-4147-A177-3AD203B41FA5}">
                      <a16:colId xmlns:a16="http://schemas.microsoft.com/office/drawing/2014/main" val="20000"/>
                    </a:ext>
                  </a:extLst>
                </a:gridCol>
                <a:gridCol w="1240972">
                  <a:extLst>
                    <a:ext uri="{9D8B030D-6E8A-4147-A177-3AD203B41FA5}">
                      <a16:colId xmlns:a16="http://schemas.microsoft.com/office/drawing/2014/main" val="20001"/>
                    </a:ext>
                  </a:extLst>
                </a:gridCol>
                <a:gridCol w="7537017">
                  <a:extLst>
                    <a:ext uri="{9D8B030D-6E8A-4147-A177-3AD203B41FA5}">
                      <a16:colId xmlns:a16="http://schemas.microsoft.com/office/drawing/2014/main" val="20002"/>
                    </a:ext>
                  </a:extLst>
                </a:gridCol>
                <a:gridCol w="1704954">
                  <a:extLst>
                    <a:ext uri="{9D8B030D-6E8A-4147-A177-3AD203B41FA5}">
                      <a16:colId xmlns:a16="http://schemas.microsoft.com/office/drawing/2014/main" val="20003"/>
                    </a:ext>
                  </a:extLst>
                </a:gridCol>
              </a:tblGrid>
              <a:tr h="370823">
                <a:tc>
                  <a:txBody>
                    <a:bodyPr/>
                    <a:lstStyle/>
                    <a:p>
                      <a:pPr algn="ctr" rtl="1"/>
                      <a:r>
                        <a:rPr lang="ar-SA" sz="1600" dirty="0"/>
                        <a:t>اسم الطبقة</a:t>
                      </a:r>
                    </a:p>
                  </a:txBody>
                  <a:tcPr marL="91449" marR="91449" marT="45718" marB="45718"/>
                </a:tc>
                <a:tc>
                  <a:txBody>
                    <a:bodyPr/>
                    <a:lstStyle/>
                    <a:p>
                      <a:pPr algn="ctr" rtl="1"/>
                      <a:r>
                        <a:rPr lang="ar-SA" sz="1300" dirty="0"/>
                        <a:t>ارتفاعها</a:t>
                      </a:r>
                    </a:p>
                  </a:txBody>
                  <a:tcPr marL="91449" marR="91449" marT="45718" marB="45718"/>
                </a:tc>
                <a:tc>
                  <a:txBody>
                    <a:bodyPr/>
                    <a:lstStyle/>
                    <a:p>
                      <a:pPr algn="ctr" rtl="1"/>
                      <a:r>
                        <a:rPr lang="ar-SA" sz="1300" dirty="0"/>
                        <a:t>صفاتها</a:t>
                      </a:r>
                    </a:p>
                  </a:txBody>
                  <a:tcPr marL="91449" marR="91449" marT="45718" marB="45718"/>
                </a:tc>
                <a:tc>
                  <a:txBody>
                    <a:bodyPr/>
                    <a:lstStyle/>
                    <a:p>
                      <a:pPr algn="ctr" rtl="1"/>
                      <a:endParaRPr lang="ar-SA" sz="1300" dirty="0"/>
                    </a:p>
                  </a:txBody>
                  <a:tcPr marL="91449" marR="91449" marT="45718" marB="45718"/>
                </a:tc>
                <a:extLst>
                  <a:ext uri="{0D108BD9-81ED-4DB2-BD59-A6C34878D82A}">
                    <a16:rowId xmlns:a16="http://schemas.microsoft.com/office/drawing/2014/main" val="10000"/>
                  </a:ext>
                </a:extLst>
              </a:tr>
              <a:tr h="953735">
                <a:tc>
                  <a:txBody>
                    <a:bodyPr/>
                    <a:lstStyle/>
                    <a:p>
                      <a:pPr algn="ctr" rtl="1"/>
                      <a:r>
                        <a:rPr lang="ar-SA" sz="1800" dirty="0"/>
                        <a:t> </a:t>
                      </a:r>
                      <a:r>
                        <a:rPr lang="ar-SA" sz="1800" dirty="0" err="1"/>
                        <a:t>التروبوسفير</a:t>
                      </a:r>
                      <a:endParaRPr lang="ar-SA" sz="1800" dirty="0"/>
                    </a:p>
                    <a:p>
                      <a:pPr algn="ctr" rtl="1"/>
                      <a:endParaRPr lang="ar-SA" sz="1800" dirty="0"/>
                    </a:p>
                  </a:txBody>
                  <a:tcPr marL="91449" marR="91449" marT="45718" marB="45718"/>
                </a:tc>
                <a:tc>
                  <a:txBody>
                    <a:bodyPr/>
                    <a:lstStyle/>
                    <a:p>
                      <a:pPr algn="ctr" rtl="1"/>
                      <a:r>
                        <a:rPr lang="ar-SA" sz="1800" dirty="0"/>
                        <a:t>12 كم</a:t>
                      </a:r>
                    </a:p>
                  </a:txBody>
                  <a:tcPr marL="91449" marR="91449" marT="45718" marB="45718"/>
                </a:tc>
                <a:tc>
                  <a:txBody>
                    <a:bodyPr/>
                    <a:lstStyle/>
                    <a:p>
                      <a:pPr algn="r" rtl="1"/>
                      <a:r>
                        <a:rPr lang="ar-SA" sz="1400" dirty="0"/>
                        <a:t>وتسمى (بالطبقة المناخية)، لأنها الطبقة المؤثرة في تغيرات المناخ، وفيها تحدث كافة الظواهر الجوية (كالأمطار والسحاب والرياح والضباب والعواصف الرعدية والترابية). </a:t>
                      </a:r>
                    </a:p>
                    <a:p>
                      <a:pPr algn="r" rtl="1"/>
                      <a:endParaRPr lang="ar-SA" sz="1400" dirty="0"/>
                    </a:p>
                    <a:p>
                      <a:pPr algn="r" rtl="1"/>
                      <a:endParaRPr lang="ar-SA" sz="1400" dirty="0"/>
                    </a:p>
                  </a:txBody>
                  <a:tcPr marL="91449" marR="91449" marT="45718" marB="45718"/>
                </a:tc>
                <a:tc>
                  <a:txBody>
                    <a:bodyPr/>
                    <a:lstStyle/>
                    <a:p>
                      <a:pPr algn="ctr" rtl="1"/>
                      <a:endParaRPr lang="ar-SA" sz="1300" dirty="0"/>
                    </a:p>
                  </a:txBody>
                  <a:tcPr marL="91449" marR="91449" marT="45718" marB="45718"/>
                </a:tc>
                <a:extLst>
                  <a:ext uri="{0D108BD9-81ED-4DB2-BD59-A6C34878D82A}">
                    <a16:rowId xmlns:a16="http://schemas.microsoft.com/office/drawing/2014/main" val="10001"/>
                  </a:ext>
                </a:extLst>
              </a:tr>
              <a:tr h="1166327">
                <a:tc>
                  <a:txBody>
                    <a:bodyPr/>
                    <a:lstStyle/>
                    <a:p>
                      <a:pPr algn="ctr" rtl="1"/>
                      <a:r>
                        <a:rPr lang="ar-SA" sz="1800" dirty="0" err="1"/>
                        <a:t>الإستراتوسفير</a:t>
                      </a:r>
                      <a:endParaRPr lang="ar-SA" sz="1800" dirty="0"/>
                    </a:p>
                  </a:txBody>
                  <a:tcPr marL="91449" marR="91449" marT="45718" marB="45718"/>
                </a:tc>
                <a:tc>
                  <a:txBody>
                    <a:bodyPr/>
                    <a:lstStyle/>
                    <a:p>
                      <a:pPr algn="ctr" rtl="1"/>
                      <a:r>
                        <a:rPr lang="ar-SA" sz="1800" dirty="0"/>
                        <a:t>12-50 كم</a:t>
                      </a:r>
                    </a:p>
                  </a:txBody>
                  <a:tcPr marL="91449" marR="91449" marT="45718" marB="45718"/>
                </a:tc>
                <a:tc>
                  <a:txBody>
                    <a:bodyPr/>
                    <a:lstStyle/>
                    <a:p>
                      <a:pPr algn="r" rtl="1"/>
                      <a:r>
                        <a:rPr lang="ar-SA" sz="1400" dirty="0"/>
                        <a:t>هذه الطبقة هي طبقة الطيران لمسافات طويلة لأنها تقع بعيداً عن مناطق الجو العاصف. </a:t>
                      </a:r>
                    </a:p>
                    <a:p>
                      <a:pPr algn="r" rtl="1"/>
                      <a:r>
                        <a:rPr lang="ar-SA" sz="1400" dirty="0"/>
                        <a:t>تحتوى هذه الطبقة على غاز الأوزون </a:t>
                      </a:r>
                      <a:r>
                        <a:rPr lang="en-US" sz="1400" dirty="0"/>
                        <a:t>O</a:t>
                      </a:r>
                      <a:r>
                        <a:rPr lang="en-US" sz="1400" baseline="-25000" dirty="0"/>
                        <a:t>3</a:t>
                      </a:r>
                      <a:r>
                        <a:rPr lang="ar-SA" sz="1400" dirty="0"/>
                        <a:t> ، هذا الغاز يمتص الأشعة فوق البنفسجية الضارة الصادرة من أشعة الشمس.</a:t>
                      </a:r>
                    </a:p>
                    <a:p>
                      <a:pPr algn="r" rtl="1"/>
                      <a:endParaRPr lang="ar-SA" sz="1400" dirty="0"/>
                    </a:p>
                    <a:p>
                      <a:pPr algn="r" rtl="1"/>
                      <a:endParaRPr lang="ar-SA" sz="1400" dirty="0"/>
                    </a:p>
                  </a:txBody>
                  <a:tcPr marL="91449" marR="91449" marT="45718" marB="45718"/>
                </a:tc>
                <a:tc>
                  <a:txBody>
                    <a:bodyPr/>
                    <a:lstStyle/>
                    <a:p>
                      <a:pPr algn="ctr" rtl="1"/>
                      <a:endParaRPr lang="ar-SA" sz="1300" dirty="0"/>
                    </a:p>
                  </a:txBody>
                  <a:tcPr marL="91449" marR="91449" marT="45718" marB="45718"/>
                </a:tc>
                <a:extLst>
                  <a:ext uri="{0D108BD9-81ED-4DB2-BD59-A6C34878D82A}">
                    <a16:rowId xmlns:a16="http://schemas.microsoft.com/office/drawing/2014/main" val="10002"/>
                  </a:ext>
                </a:extLst>
              </a:tr>
              <a:tr h="1007706">
                <a:tc>
                  <a:txBody>
                    <a:bodyPr/>
                    <a:lstStyle/>
                    <a:p>
                      <a:pPr algn="ctr" rtl="1"/>
                      <a:r>
                        <a:rPr lang="ar-SA" sz="1800" dirty="0"/>
                        <a:t> </a:t>
                      </a:r>
                      <a:r>
                        <a:rPr lang="ar-SA" sz="1800" dirty="0" err="1"/>
                        <a:t>الميزوسفير</a:t>
                      </a:r>
                      <a:endParaRPr lang="ar-SA" sz="1800" dirty="0"/>
                    </a:p>
                  </a:txBody>
                  <a:tcPr marL="91449" marR="91449" marT="45718" marB="45718"/>
                </a:tc>
                <a:tc>
                  <a:txBody>
                    <a:bodyPr/>
                    <a:lstStyle/>
                    <a:p>
                      <a:pPr algn="ctr" rtl="1"/>
                      <a:r>
                        <a:rPr lang="ar-SA" sz="1800" dirty="0"/>
                        <a:t>50-85 كم</a:t>
                      </a:r>
                    </a:p>
                  </a:txBody>
                  <a:tcPr marL="91449" marR="91449" marT="45718" marB="45718"/>
                </a:tc>
                <a:tc>
                  <a:txBody>
                    <a:bodyPr/>
                    <a:lstStyle/>
                    <a:p>
                      <a:pPr algn="r" rtl="1"/>
                      <a:r>
                        <a:rPr lang="ar-SA" sz="1400" dirty="0"/>
                        <a:t>وهي أقل طبقات الغلاف الجوي في درجة حرارتها.</a:t>
                      </a:r>
                    </a:p>
                    <a:p>
                      <a:pPr algn="r" rtl="1"/>
                      <a:r>
                        <a:rPr lang="ar-SA" sz="1400" dirty="0"/>
                        <a:t>يتجمد بخار الماء في هذه الطبقة ليتحول إلى غيوم جليدية.</a:t>
                      </a:r>
                    </a:p>
                    <a:p>
                      <a:pPr algn="r" rtl="1"/>
                      <a:r>
                        <a:rPr lang="ar-SA" sz="1400" dirty="0"/>
                        <a:t> تحترق في هذه الطبقة الشهب والنيازك.  </a:t>
                      </a:r>
                    </a:p>
                    <a:p>
                      <a:pPr algn="r" rtl="1"/>
                      <a:endParaRPr lang="ar-SA" sz="1400" dirty="0"/>
                    </a:p>
                    <a:p>
                      <a:pPr algn="r" rtl="1"/>
                      <a:endParaRPr lang="ar-SA" sz="1400" dirty="0"/>
                    </a:p>
                  </a:txBody>
                  <a:tcPr marL="91449" marR="91449" marT="45718" marB="45718"/>
                </a:tc>
                <a:tc>
                  <a:txBody>
                    <a:bodyPr/>
                    <a:lstStyle/>
                    <a:p>
                      <a:pPr algn="ctr" rtl="1"/>
                      <a:endParaRPr lang="ar-SA" sz="1300" dirty="0"/>
                    </a:p>
                  </a:txBody>
                  <a:tcPr marL="91449" marR="91449" marT="45718" marB="45718"/>
                </a:tc>
                <a:extLst>
                  <a:ext uri="{0D108BD9-81ED-4DB2-BD59-A6C34878D82A}">
                    <a16:rowId xmlns:a16="http://schemas.microsoft.com/office/drawing/2014/main" val="10003"/>
                  </a:ext>
                </a:extLst>
              </a:tr>
              <a:tr h="959813">
                <a:tc>
                  <a:txBody>
                    <a:bodyPr/>
                    <a:lstStyle/>
                    <a:p>
                      <a:pPr algn="ctr" rtl="1"/>
                      <a:r>
                        <a:rPr lang="ar-SA" sz="1800" dirty="0"/>
                        <a:t> </a:t>
                      </a:r>
                      <a:r>
                        <a:rPr lang="ar-SA" sz="1800" dirty="0" err="1"/>
                        <a:t>الأيونوسفير</a:t>
                      </a:r>
                      <a:endParaRPr lang="ar-SA" sz="1800" dirty="0"/>
                    </a:p>
                    <a:p>
                      <a:pPr algn="ctr" rtl="1"/>
                      <a:r>
                        <a:rPr lang="ar-SA" sz="1800" dirty="0"/>
                        <a:t>(</a:t>
                      </a:r>
                      <a:r>
                        <a:rPr lang="ar-SA" sz="1800" dirty="0" err="1"/>
                        <a:t>الثرموسفير</a:t>
                      </a:r>
                      <a:r>
                        <a:rPr lang="ar-SA" sz="1800" dirty="0"/>
                        <a:t>)</a:t>
                      </a:r>
                    </a:p>
                    <a:p>
                      <a:pPr algn="ctr" rtl="1"/>
                      <a:endParaRPr lang="ar-SA" sz="1800" dirty="0"/>
                    </a:p>
                  </a:txBody>
                  <a:tcPr marL="91449" marR="91449" marT="45718" marB="45718"/>
                </a:tc>
                <a:tc>
                  <a:txBody>
                    <a:bodyPr/>
                    <a:lstStyle/>
                    <a:p>
                      <a:pPr algn="ctr" rtl="1"/>
                      <a:r>
                        <a:rPr lang="ar-SA" sz="1800" dirty="0"/>
                        <a:t>85-700 كم</a:t>
                      </a:r>
                    </a:p>
                  </a:txBody>
                  <a:tcPr marL="91449" marR="91449" marT="45718" marB="45718"/>
                </a:tc>
                <a:tc>
                  <a:txBody>
                    <a:bodyPr/>
                    <a:lstStyle/>
                    <a:p>
                      <a:pPr algn="r" rtl="1"/>
                      <a:r>
                        <a:rPr lang="ar-SA" sz="1400" dirty="0"/>
                        <a:t>تحتوى على كميات كبيرة من الأكسجين والنيتروجين المتأين والإلكترونات الحرة. </a:t>
                      </a:r>
                    </a:p>
                    <a:p>
                      <a:pPr algn="r" rtl="1"/>
                      <a:r>
                        <a:rPr lang="ar-SA" sz="1400" dirty="0"/>
                        <a:t>تعتبر طبقة عاكسة لموجات الراديو الطويلة. </a:t>
                      </a:r>
                    </a:p>
                    <a:p>
                      <a:pPr algn="r" rtl="1"/>
                      <a:r>
                        <a:rPr lang="ar-SA" sz="1400" dirty="0"/>
                        <a:t>تحتوي هذه الطبقة على طبقة </a:t>
                      </a:r>
                      <a:r>
                        <a:rPr lang="ar-SA" sz="1400" dirty="0" err="1"/>
                        <a:t>الثرموسفير</a:t>
                      </a:r>
                      <a:r>
                        <a:rPr lang="ar-SA" sz="1400" dirty="0"/>
                        <a:t> والتي تحدث بها ظاهرة الشفق القطبي (الوهج القطبي).  </a:t>
                      </a:r>
                    </a:p>
                    <a:p>
                      <a:pPr algn="r" rtl="1"/>
                      <a:r>
                        <a:rPr lang="ar-SA" sz="1400" dirty="0"/>
                        <a:t>  </a:t>
                      </a:r>
                    </a:p>
                  </a:txBody>
                  <a:tcPr marL="91449" marR="91449" marT="45718" marB="45718"/>
                </a:tc>
                <a:tc>
                  <a:txBody>
                    <a:bodyPr/>
                    <a:lstStyle/>
                    <a:p>
                      <a:pPr algn="ctr" rtl="1"/>
                      <a:endParaRPr lang="ar-SA" sz="1300" dirty="0"/>
                    </a:p>
                  </a:txBody>
                  <a:tcPr marL="91449" marR="91449" marT="45718" marB="45718"/>
                </a:tc>
                <a:extLst>
                  <a:ext uri="{0D108BD9-81ED-4DB2-BD59-A6C34878D82A}">
                    <a16:rowId xmlns:a16="http://schemas.microsoft.com/office/drawing/2014/main" val="10004"/>
                  </a:ext>
                </a:extLst>
              </a:tr>
              <a:tr h="944882">
                <a:tc>
                  <a:txBody>
                    <a:bodyPr/>
                    <a:lstStyle/>
                    <a:p>
                      <a:pPr algn="ctr" rtl="1"/>
                      <a:r>
                        <a:rPr lang="ar-SA" sz="1800" dirty="0"/>
                        <a:t> </a:t>
                      </a:r>
                      <a:r>
                        <a:rPr lang="ar-SA" sz="1800" dirty="0" err="1"/>
                        <a:t>الإكسوسفير</a:t>
                      </a:r>
                      <a:endParaRPr lang="ar-SA" sz="1800" dirty="0"/>
                    </a:p>
                  </a:txBody>
                  <a:tcPr marL="91449" marR="91449" marT="45718" marB="45718"/>
                </a:tc>
                <a:tc>
                  <a:txBody>
                    <a:bodyPr/>
                    <a:lstStyle/>
                    <a:p>
                      <a:pPr algn="ctr" rtl="1"/>
                      <a:r>
                        <a:rPr lang="ar-SA" sz="1800" dirty="0"/>
                        <a:t>700-10000 كم</a:t>
                      </a:r>
                    </a:p>
                  </a:txBody>
                  <a:tcPr marL="91449" marR="91449" marT="45718" marB="45718"/>
                </a:tc>
                <a:tc>
                  <a:txBody>
                    <a:bodyPr/>
                    <a:lstStyle/>
                    <a:p>
                      <a:pPr algn="r" rtl="1"/>
                      <a:r>
                        <a:rPr lang="ar-SA" sz="1400" dirty="0"/>
                        <a:t>تسبح الأقمار الصناعية التي يطلقها الإنسان في هذه الطبقة.</a:t>
                      </a:r>
                    </a:p>
                    <a:p>
                      <a:pPr algn="r" rtl="1"/>
                      <a:endParaRPr lang="ar-SA" sz="1400" dirty="0"/>
                    </a:p>
                    <a:p>
                      <a:pPr algn="r" rtl="1"/>
                      <a:endParaRPr lang="ar-SA" sz="1400" dirty="0"/>
                    </a:p>
                    <a:p>
                      <a:pPr algn="r" rtl="1"/>
                      <a:endParaRPr lang="ar-SA" sz="1400" dirty="0"/>
                    </a:p>
                  </a:txBody>
                  <a:tcPr marL="91449" marR="91449" marT="45718" marB="45718"/>
                </a:tc>
                <a:tc>
                  <a:txBody>
                    <a:bodyPr/>
                    <a:lstStyle/>
                    <a:p>
                      <a:pPr algn="ctr" rtl="1"/>
                      <a:endParaRPr lang="ar-SA" sz="1300" dirty="0"/>
                    </a:p>
                  </a:txBody>
                  <a:tcPr marL="91449" marR="91449" marT="45718" marB="45718"/>
                </a:tc>
                <a:extLst>
                  <a:ext uri="{0D108BD9-81ED-4DB2-BD59-A6C34878D82A}">
                    <a16:rowId xmlns:a16="http://schemas.microsoft.com/office/drawing/2014/main" val="10005"/>
                  </a:ext>
                </a:extLst>
              </a:tr>
            </a:tbl>
          </a:graphicData>
        </a:graphic>
      </p:graphicFrame>
      <p:pic>
        <p:nvPicPr>
          <p:cNvPr id="51240" name="Picture 2">
            <a:extLst>
              <a:ext uri="{FF2B5EF4-FFF2-40B4-BE49-F238E27FC236}">
                <a16:creationId xmlns:a16="http://schemas.microsoft.com/office/drawing/2014/main" id="{191463A8-DDD5-4C0A-A971-9FDEC8CB1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16" y="1163609"/>
            <a:ext cx="1340272" cy="90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1" name="Picture 3">
            <a:extLst>
              <a:ext uri="{FF2B5EF4-FFF2-40B4-BE49-F238E27FC236}">
                <a16:creationId xmlns:a16="http://schemas.microsoft.com/office/drawing/2014/main" id="{A7B09DE3-8642-45AC-8BDC-8605FCF35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68" r="13562" b="6623"/>
          <a:stretch/>
        </p:blipFill>
        <p:spPr bwMode="auto">
          <a:xfrm>
            <a:off x="365642" y="2147430"/>
            <a:ext cx="1340272"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2" name="Picture 4">
            <a:extLst>
              <a:ext uri="{FF2B5EF4-FFF2-40B4-BE49-F238E27FC236}">
                <a16:creationId xmlns:a16="http://schemas.microsoft.com/office/drawing/2014/main" id="{C23DE099-8B86-4953-8322-54716EB64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006" y="2735686"/>
            <a:ext cx="464132" cy="42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3" name="Picture 5">
            <a:extLst>
              <a:ext uri="{FF2B5EF4-FFF2-40B4-BE49-F238E27FC236}">
                <a16:creationId xmlns:a16="http://schemas.microsoft.com/office/drawing/2014/main" id="{1466D155-47F8-4587-A53D-C0CA2693E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15" y="3372996"/>
            <a:ext cx="1152525" cy="90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4" name="Picture 6">
            <a:extLst>
              <a:ext uri="{FF2B5EF4-FFF2-40B4-BE49-F238E27FC236}">
                <a16:creationId xmlns:a16="http://schemas.microsoft.com/office/drawing/2014/main" id="{627764FC-5B26-4DD4-B5C8-A6DED171A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16" y="4431191"/>
            <a:ext cx="1272722" cy="93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5" name="Picture 7">
            <a:extLst>
              <a:ext uri="{FF2B5EF4-FFF2-40B4-BE49-F238E27FC236}">
                <a16:creationId xmlns:a16="http://schemas.microsoft.com/office/drawing/2014/main" id="{BF90BBAE-EA44-4FE2-96DF-588E524EF7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62" y="5558602"/>
            <a:ext cx="1409976" cy="68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6" name="Slide Number Placeholder 1">
            <a:extLst>
              <a:ext uri="{FF2B5EF4-FFF2-40B4-BE49-F238E27FC236}">
                <a16:creationId xmlns:a16="http://schemas.microsoft.com/office/drawing/2014/main" id="{2AE7E3B8-6738-4485-94D0-E4210A8160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9412636D-3B13-428A-B606-3F171759ED0B}" type="slidenum">
              <a:rPr lang="ar-SA" altLang="ar-SA">
                <a:solidFill>
                  <a:srgbClr val="898989"/>
                </a:solidFill>
              </a:rPr>
              <a:pPr eaLnBrk="0" fontAlgn="base" hangingPunct="0">
                <a:spcBef>
                  <a:spcPct val="0"/>
                </a:spcBef>
                <a:spcAft>
                  <a:spcPct val="0"/>
                </a:spcAft>
              </a:pPr>
              <a:t>21</a:t>
            </a:fld>
            <a:endParaRPr lang="en-US" altLang="ar-SA">
              <a:solidFill>
                <a:srgbClr val="898989"/>
              </a:solidFill>
            </a:endParaRPr>
          </a:p>
        </p:txBody>
      </p:sp>
      <p:pic>
        <p:nvPicPr>
          <p:cNvPr id="11" name="Picture 10">
            <a:extLst>
              <a:ext uri="{FF2B5EF4-FFF2-40B4-BE49-F238E27FC236}">
                <a16:creationId xmlns:a16="http://schemas.microsoft.com/office/drawing/2014/main" id="{643C8E8E-7402-42DD-A971-259F18F217C9}"/>
              </a:ext>
            </a:extLst>
          </p:cNvPr>
          <p:cNvPicPr>
            <a:picLocks noChangeAspect="1"/>
          </p:cNvPicPr>
          <p:nvPr/>
        </p:nvPicPr>
        <p:blipFill>
          <a:blip r:embed="rId8"/>
          <a:stretch>
            <a:fillRect/>
          </a:stretch>
        </p:blipFill>
        <p:spPr>
          <a:xfrm>
            <a:off x="0" y="6419050"/>
            <a:ext cx="12192000" cy="438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3E281558-81D5-4F69-A01F-6BB866B9A66B}"/>
              </a:ext>
            </a:extLst>
          </p:cNvPr>
          <p:cNvSpPr>
            <a:spLocks noGrp="1" noChangeArrowheads="1"/>
          </p:cNvSpPr>
          <p:nvPr>
            <p:ph type="title"/>
          </p:nvPr>
        </p:nvSpPr>
        <p:spPr>
          <a:xfrm>
            <a:off x="1981200" y="277813"/>
            <a:ext cx="8229600" cy="487362"/>
          </a:xfrm>
          <a:solidFill>
            <a:schemeClr val="accent3">
              <a:lumMod val="20000"/>
              <a:lumOff val="80000"/>
            </a:schemeClr>
          </a:solidFill>
        </p:spPr>
        <p:txBody>
          <a:bodyPr rtlCol="0">
            <a:normAutofit/>
          </a:bodyPr>
          <a:lstStyle/>
          <a:p>
            <a:pPr algn="ctr" eaLnBrk="1" fontAlgn="auto" hangingPunct="1">
              <a:spcAft>
                <a:spcPts val="0"/>
              </a:spcAft>
              <a:defRPr/>
            </a:pPr>
            <a:r>
              <a:rPr lang="ar-SA" sz="2400" dirty="0">
                <a:latin typeface="Times New Roman" pitchFamily="18" charset="0"/>
              </a:rPr>
              <a:t>المجال المغناطيسي للأرض</a:t>
            </a:r>
            <a:endParaRPr lang="en-US" sz="2400" dirty="0">
              <a:latin typeface="Times New Roman" pitchFamily="18" charset="0"/>
              <a:cs typeface="Times New Roman" pitchFamily="18" charset="0"/>
            </a:endParaRPr>
          </a:p>
        </p:txBody>
      </p:sp>
      <p:sp>
        <p:nvSpPr>
          <p:cNvPr id="33795" name="Rectangle 3">
            <a:extLst>
              <a:ext uri="{FF2B5EF4-FFF2-40B4-BE49-F238E27FC236}">
                <a16:creationId xmlns:a16="http://schemas.microsoft.com/office/drawing/2014/main" id="{7B542964-FA0A-4393-B2EF-A6E454B7469F}"/>
              </a:ext>
            </a:extLst>
          </p:cNvPr>
          <p:cNvSpPr>
            <a:spLocks noGrp="1" noChangeArrowheads="1"/>
          </p:cNvSpPr>
          <p:nvPr>
            <p:ph idx="1"/>
          </p:nvPr>
        </p:nvSpPr>
        <p:spPr>
          <a:xfrm>
            <a:off x="6486526" y="1320800"/>
            <a:ext cx="3971925" cy="2376488"/>
          </a:xfrm>
        </p:spPr>
        <p:txBody>
          <a:bodyPr rtlCol="0">
            <a:normAutofit fontScale="92500" lnSpcReduction="10000"/>
          </a:bodyPr>
          <a:lstStyle/>
          <a:p>
            <a:pPr algn="r" rtl="1" eaLnBrk="1" hangingPunct="1">
              <a:defRPr/>
            </a:pPr>
            <a:r>
              <a:rPr lang="ar-SA" altLang="en-US" sz="2400" dirty="0">
                <a:latin typeface="Times New Roman" panose="02020603050405020304" pitchFamily="18" charset="0"/>
                <a:cs typeface="Times New Roman" panose="02020603050405020304" pitchFamily="18" charset="0"/>
              </a:rPr>
              <a:t>يشبه المجال المغناطيسي الأرضي المجال المحيط بقطب مغناطيسي.</a:t>
            </a:r>
          </a:p>
          <a:p>
            <a:pPr algn="r" rtl="1" eaLnBrk="1" hangingPunct="1">
              <a:defRPr/>
            </a:pPr>
            <a:r>
              <a:rPr lang="ar-SA" altLang="en-US" sz="2400" dirty="0">
                <a:latin typeface="Times New Roman" panose="02020603050405020304" pitchFamily="18" charset="0"/>
                <a:cs typeface="Times New Roman" panose="02020603050405020304" pitchFamily="18" charset="0"/>
              </a:rPr>
              <a:t>يعتقد علماء الجيولوجيا أن الحديد المنصهر في الطبقة الخارجية من لب الأرض ودرجة الحرارة العالية تُسبب وجود شحنات حرة مع دوران الأرض تُولد تيار كهربي والذي بدوره يولَد مجال مغناطيسي للأرض. </a:t>
            </a:r>
          </a:p>
        </p:txBody>
      </p:sp>
      <p:pic>
        <p:nvPicPr>
          <p:cNvPr id="52228" name="Picture 3">
            <a:extLst>
              <a:ext uri="{FF2B5EF4-FFF2-40B4-BE49-F238E27FC236}">
                <a16:creationId xmlns:a16="http://schemas.microsoft.com/office/drawing/2014/main" id="{7156AEFD-F0CC-470D-90AD-06C884B93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908051"/>
            <a:ext cx="4629150" cy="2238375"/>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2229" name="Text Box 5">
            <a:extLst>
              <a:ext uri="{FF2B5EF4-FFF2-40B4-BE49-F238E27FC236}">
                <a16:creationId xmlns:a16="http://schemas.microsoft.com/office/drawing/2014/main" id="{649297AD-4CAC-41BA-BCB8-C987ADF0E0B9}"/>
              </a:ext>
            </a:extLst>
          </p:cNvPr>
          <p:cNvSpPr txBox="1">
            <a:spLocks noChangeArrowheads="1"/>
          </p:cNvSpPr>
          <p:nvPr/>
        </p:nvSpPr>
        <p:spPr bwMode="auto">
          <a:xfrm>
            <a:off x="6486526" y="3859214"/>
            <a:ext cx="4003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fontAlgn="base">
              <a:spcBef>
                <a:spcPct val="0"/>
              </a:spcBef>
              <a:spcAft>
                <a:spcPct val="0"/>
              </a:spcAft>
              <a:buFontTx/>
              <a:buChar char="•"/>
            </a:pPr>
            <a:r>
              <a:rPr lang="ar-SA" altLang="en-US" sz="2400">
                <a:solidFill>
                  <a:srgbClr val="000000"/>
                </a:solidFill>
                <a:cs typeface="Times New Roman" panose="02020603050405020304" pitchFamily="18" charset="0"/>
              </a:rPr>
              <a:t>المجال المغناطيسي للأرض يمتد لمسافات كبيرة في الفضاء إلى ما بعد القمر وهو يغلف الكرة الأرضية ويعمل كدرع واق لها فهو يحميها من الرياح الشمسية وكذلك يعمل على التقليل من تأثير الأشعة الكونية.</a:t>
            </a:r>
            <a:endParaRPr lang="en-US" altLang="en-US" sz="2400">
              <a:solidFill>
                <a:srgbClr val="000000"/>
              </a:solidFill>
              <a:cs typeface="Times New Roman" panose="02020603050405020304" pitchFamily="18" charset="0"/>
            </a:endParaRPr>
          </a:p>
        </p:txBody>
      </p:sp>
      <p:pic>
        <p:nvPicPr>
          <p:cNvPr id="52230" name="Picture 1">
            <a:extLst>
              <a:ext uri="{FF2B5EF4-FFF2-40B4-BE49-F238E27FC236}">
                <a16:creationId xmlns:a16="http://schemas.microsoft.com/office/drawing/2014/main" id="{EB9CA592-15CA-46E1-8290-2F3368A159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4363" y="3500438"/>
            <a:ext cx="44069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Slide Number Placeholder 1">
            <a:extLst>
              <a:ext uri="{FF2B5EF4-FFF2-40B4-BE49-F238E27FC236}">
                <a16:creationId xmlns:a16="http://schemas.microsoft.com/office/drawing/2014/main" id="{03D3049C-2C93-4B2F-B8D3-128A916572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588976EA-65E5-4720-B555-B9106D1525F4}" type="slidenum">
              <a:rPr lang="ar-SA" altLang="ar-SA">
                <a:solidFill>
                  <a:srgbClr val="898989"/>
                </a:solidFill>
              </a:rPr>
              <a:pPr eaLnBrk="0" fontAlgn="base" hangingPunct="0">
                <a:spcBef>
                  <a:spcPct val="0"/>
                </a:spcBef>
                <a:spcAft>
                  <a:spcPct val="0"/>
                </a:spcAft>
              </a:pPr>
              <a:t>22</a:t>
            </a:fld>
            <a:endParaRPr lang="en-US" altLang="ar-SA">
              <a:solidFill>
                <a:srgbClr val="898989"/>
              </a:solidFill>
            </a:endParaRPr>
          </a:p>
        </p:txBody>
      </p:sp>
      <p:pic>
        <p:nvPicPr>
          <p:cNvPr id="8" name="Picture 7">
            <a:extLst>
              <a:ext uri="{FF2B5EF4-FFF2-40B4-BE49-F238E27FC236}">
                <a16:creationId xmlns:a16="http://schemas.microsoft.com/office/drawing/2014/main" id="{82238A87-5802-4EE0-935D-04ED357E2B13}"/>
              </a:ext>
            </a:extLst>
          </p:cNvPr>
          <p:cNvPicPr>
            <a:picLocks noChangeAspect="1"/>
          </p:cNvPicPr>
          <p:nvPr/>
        </p:nvPicPr>
        <p:blipFill>
          <a:blip r:embed="rId4"/>
          <a:stretch>
            <a:fillRect/>
          </a:stretch>
        </p:blipFill>
        <p:spPr>
          <a:xfrm>
            <a:off x="0" y="6419050"/>
            <a:ext cx="12192000" cy="4389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40E4637A-0884-457B-9186-99C45EBDDB5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pPr algn="ctr"/>
            <a:r>
              <a:rPr lang="ar-SA" sz="6600" dirty="0">
                <a:solidFill>
                  <a:srgbClr val="FFFFFF"/>
                </a:solidFill>
              </a:rPr>
              <a:t>القمر وأطواره</a:t>
            </a:r>
            <a:endParaRPr lang="en-US" sz="66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366AEB1C-EB16-43E1-A97D-5C60688A98C3}"/>
              </a:ext>
            </a:extLst>
          </p:cNvPr>
          <p:cNvPicPr>
            <a:picLocks noChangeAspect="1"/>
          </p:cNvPicPr>
          <p:nvPr/>
        </p:nvPicPr>
        <p:blipFill>
          <a:blip r:embed="rId3"/>
          <a:stretch>
            <a:fillRect/>
          </a:stretch>
        </p:blipFill>
        <p:spPr>
          <a:xfrm>
            <a:off x="0" y="6419050"/>
            <a:ext cx="12192000" cy="438950"/>
          </a:xfrm>
          <a:prstGeom prst="rect">
            <a:avLst/>
          </a:prstGeom>
        </p:spPr>
      </p:pic>
    </p:spTree>
    <p:extLst>
      <p:ext uri="{BB962C8B-B14F-4D97-AF65-F5344CB8AC3E}">
        <p14:creationId xmlns:p14="http://schemas.microsoft.com/office/powerpoint/2010/main" val="197291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E29CA3C-66D0-4D70-9FC7-53DD57F8CF32}"/>
              </a:ext>
            </a:extLst>
          </p:cNvPr>
          <p:cNvSpPr>
            <a:spLocks noGrp="1" noChangeArrowheads="1"/>
          </p:cNvSpPr>
          <p:nvPr>
            <p:ph type="title"/>
          </p:nvPr>
        </p:nvSpPr>
        <p:spPr>
          <a:xfrm>
            <a:off x="655320" y="365125"/>
            <a:ext cx="5120114" cy="1692794"/>
          </a:xfrm>
        </p:spPr>
        <p:txBody>
          <a:bodyPr rtlCol="0">
            <a:normAutofit/>
          </a:bodyPr>
          <a:lstStyle/>
          <a:p>
            <a:pPr algn="ctr" eaLnBrk="1" fontAlgn="auto" hangingPunct="1">
              <a:spcAft>
                <a:spcPts val="0"/>
              </a:spcAft>
              <a:defRPr/>
            </a:pPr>
            <a:r>
              <a:rPr lang="ar-SA" dirty="0">
                <a:latin typeface="Times New Roman" pitchFamily="18" charset="0"/>
              </a:rPr>
              <a:t>القمر</a:t>
            </a:r>
            <a:endParaRPr lang="en-US" dirty="0">
              <a:latin typeface="Times New Roman" pitchFamily="18" charset="0"/>
              <a:cs typeface="Times New Roman" pitchFamily="18" charset="0"/>
            </a:endParaRPr>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3251" name="Rectangle 3">
            <a:extLst>
              <a:ext uri="{FF2B5EF4-FFF2-40B4-BE49-F238E27FC236}">
                <a16:creationId xmlns:a16="http://schemas.microsoft.com/office/drawing/2014/main" id="{26A0A0E8-FF7F-475E-84CC-E21CD60315E8}"/>
              </a:ext>
            </a:extLst>
          </p:cNvPr>
          <p:cNvSpPr>
            <a:spLocks noGrp="1"/>
          </p:cNvSpPr>
          <p:nvPr>
            <p:ph idx="1"/>
          </p:nvPr>
        </p:nvSpPr>
        <p:spPr>
          <a:xfrm>
            <a:off x="167951" y="2316481"/>
            <a:ext cx="5928049" cy="4102564"/>
          </a:xfrm>
        </p:spPr>
        <p:txBody>
          <a:bodyPr>
            <a:normAutofit/>
          </a:bodyPr>
          <a:lstStyle/>
          <a:p>
            <a:pPr algn="r" rtl="1" eaLnBrk="1" hangingPunct="1"/>
            <a:r>
              <a:rPr lang="ar-SA" altLang="en-US" sz="1800" dirty="0">
                <a:latin typeface="Times New Roman" panose="02020603050405020304" pitchFamily="18" charset="0"/>
                <a:cs typeface="Times New Roman" panose="02020603050405020304" pitchFamily="18" charset="0"/>
              </a:rPr>
              <a:t>القمر تابع لكوكب الأرض يدور حولها كما تدور الأرض حول الشمس. يعتبر القمر أقرب الأجرام السماوية إلينا يبعد عنا مسافة تقدر تقريباً بــ 384 ألف كم. </a:t>
            </a:r>
          </a:p>
          <a:p>
            <a:pPr algn="r" rtl="1" eaLnBrk="1" hangingPunct="1"/>
            <a:endParaRPr lang="ar-SA" altLang="en-US" sz="1800" dirty="0">
              <a:latin typeface="Times New Roman" panose="02020603050405020304" pitchFamily="18" charset="0"/>
              <a:cs typeface="Times New Roman" panose="02020603050405020304" pitchFamily="18" charset="0"/>
            </a:endParaRPr>
          </a:p>
          <a:p>
            <a:pPr algn="r" rtl="1" eaLnBrk="1" hangingPunct="1"/>
            <a:r>
              <a:rPr lang="ar-SA" altLang="en-US" sz="1800" dirty="0">
                <a:latin typeface="Times New Roman" panose="02020603050405020304" pitchFamily="18" charset="0"/>
                <a:cs typeface="Times New Roman" panose="02020603050405020304" pitchFamily="18" charset="0"/>
              </a:rPr>
              <a:t>أصغر من الأرض في الحجم والكتلة فقطره يعادل ربع قطر الأرض وكتلته 1.23% من كتله الأرض. تبلغ الجاذبية على سطحه حوالي </a:t>
            </a:r>
            <a:r>
              <a:rPr lang="en-US" altLang="en-US" sz="1800" dirty="0">
                <a:latin typeface="Times New Roman" panose="02020603050405020304" pitchFamily="18" charset="0"/>
                <a:cs typeface="Times New Roman" panose="02020603050405020304" pitchFamily="18" charset="0"/>
              </a:rPr>
              <a:t>1/6</a:t>
            </a:r>
            <a:r>
              <a:rPr lang="ar-SA" altLang="en-US" sz="1800" dirty="0">
                <a:latin typeface="Times New Roman" panose="02020603050405020304" pitchFamily="18" charset="0"/>
                <a:cs typeface="Times New Roman" panose="02020603050405020304" pitchFamily="18" charset="0"/>
              </a:rPr>
              <a:t> جاذبية الأرض. </a:t>
            </a:r>
          </a:p>
          <a:p>
            <a:pPr marL="0" indent="0" algn="r" rtl="1" eaLnBrk="1" hangingPunct="1">
              <a:buNone/>
            </a:pPr>
            <a:endParaRPr lang="ar-SA" altLang="en-US" sz="1800" dirty="0">
              <a:latin typeface="Times New Roman" panose="02020603050405020304" pitchFamily="18" charset="0"/>
              <a:cs typeface="Times New Roman" panose="02020603050405020304" pitchFamily="18" charset="0"/>
            </a:endParaRPr>
          </a:p>
          <a:p>
            <a:pPr algn="r" rtl="1" eaLnBrk="1" hangingPunct="1"/>
            <a:r>
              <a:rPr lang="ar-SA" altLang="en-US" sz="1800" dirty="0">
                <a:latin typeface="Times New Roman" panose="02020603050405020304" pitchFamily="18" charset="0"/>
                <a:cs typeface="Times New Roman" panose="02020603050405020304" pitchFamily="18" charset="0"/>
              </a:rPr>
              <a:t> كثافة القمر تبلغ 3.34 جم/سم٣ وهي قريبة من كثافة الصخور المكونة للقشرة الأرضية. رغم أن القمر يبدوا واضحاً براقاً في السماء إلا أنه  يعكس فقط 7% من ضوء الشمس الساقط عليه وهي قيمة أقل من عاكسية الأرض (39%) وذلك لافتقار القمر لغلاف جوي. </a:t>
            </a:r>
            <a:endParaRPr lang="en-US" altLang="en-US" sz="1800" dirty="0">
              <a:latin typeface="Times New Roman" panose="02020603050405020304" pitchFamily="18" charset="0"/>
              <a:cs typeface="Times New Roman" panose="02020603050405020304" pitchFamily="18" charset="0"/>
            </a:endParaRPr>
          </a:p>
        </p:txBody>
      </p:sp>
      <p:sp>
        <p:nvSpPr>
          <p:cNvPr id="53253" name="Slide Number Placeholder 1">
            <a:extLst>
              <a:ext uri="{FF2B5EF4-FFF2-40B4-BE49-F238E27FC236}">
                <a16:creationId xmlns:a16="http://schemas.microsoft.com/office/drawing/2014/main" id="{C636279A-FBDA-4965-9CFE-2B47D20F91D4}"/>
              </a:ext>
            </a:extLst>
          </p:cNvPr>
          <p:cNvSpPr>
            <a:spLocks noGrp="1"/>
          </p:cNvSpPr>
          <p:nvPr>
            <p:ph type="sldNum" sz="quarter" idx="12"/>
          </p:nvPr>
        </p:nvSpPr>
        <p:spPr bwMode="auto">
          <a:xfrm>
            <a:off x="6941820" y="6356350"/>
            <a:ext cx="116586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ts val="600"/>
              </a:spcAft>
            </a:pPr>
            <a:fld id="{C9F79754-89F1-4F06-944F-B65CDEC44712}" type="slidenum">
              <a:rPr lang="ar-SA" altLang="ar-SA"/>
              <a:pPr eaLnBrk="0" fontAlgn="base" hangingPunct="0">
                <a:spcBef>
                  <a:spcPct val="0"/>
                </a:spcBef>
                <a:spcAft>
                  <a:spcPts val="600"/>
                </a:spcAft>
              </a:pPr>
              <a:t>24</a:t>
            </a:fld>
            <a:endParaRPr lang="en-US" altLang="ar-SA"/>
          </a:p>
        </p:txBody>
      </p:sp>
      <p:pic>
        <p:nvPicPr>
          <p:cNvPr id="53252" name="Picture 4">
            <a:extLst>
              <a:ext uri="{FF2B5EF4-FFF2-40B4-BE49-F238E27FC236}">
                <a16:creationId xmlns:a16="http://schemas.microsoft.com/office/drawing/2014/main" id="{471A6CBF-068A-4984-BA78-975F4337C9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26" r="2946"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close up of a logo&#10;&#10;Description automatically generated">
            <a:extLst>
              <a:ext uri="{FF2B5EF4-FFF2-40B4-BE49-F238E27FC236}">
                <a16:creationId xmlns:a16="http://schemas.microsoft.com/office/drawing/2014/main" id="{0DF84AEC-FE06-45E5-82AC-667819CF389F}"/>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2472-0BAE-405F-BE90-461580F96824}"/>
              </a:ext>
            </a:extLst>
          </p:cNvPr>
          <p:cNvSpPr>
            <a:spLocks noGrp="1"/>
          </p:cNvSpPr>
          <p:nvPr>
            <p:ph type="title"/>
          </p:nvPr>
        </p:nvSpPr>
        <p:spPr>
          <a:xfrm>
            <a:off x="2152650" y="365126"/>
            <a:ext cx="7886700" cy="542925"/>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dirty="0"/>
              <a:t>المجموعة الشمسية مع قمر الأرض</a:t>
            </a:r>
            <a:endParaRPr lang="en-US" dirty="0"/>
          </a:p>
        </p:txBody>
      </p:sp>
      <p:pic>
        <p:nvPicPr>
          <p:cNvPr id="54275" name="Picture 2">
            <a:extLst>
              <a:ext uri="{FF2B5EF4-FFF2-40B4-BE49-F238E27FC236}">
                <a16:creationId xmlns:a16="http://schemas.microsoft.com/office/drawing/2014/main" id="{E9B06A6A-F070-411D-8C3E-DF6B6028C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68413"/>
            <a:ext cx="6191250" cy="467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Slide Number Placeholder 2">
            <a:extLst>
              <a:ext uri="{FF2B5EF4-FFF2-40B4-BE49-F238E27FC236}">
                <a16:creationId xmlns:a16="http://schemas.microsoft.com/office/drawing/2014/main" id="{8B841BF4-8FC5-442A-85C6-F68D360F71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389B7D12-A57F-4254-996B-1ADB0B7668E4}" type="slidenum">
              <a:rPr lang="ar-SA" altLang="ar-SA">
                <a:solidFill>
                  <a:srgbClr val="898989"/>
                </a:solidFill>
              </a:rPr>
              <a:pPr eaLnBrk="0" fontAlgn="base" hangingPunct="0">
                <a:spcBef>
                  <a:spcPct val="0"/>
                </a:spcBef>
                <a:spcAft>
                  <a:spcPct val="0"/>
                </a:spcAft>
              </a:pPr>
              <a:t>25</a:t>
            </a:fld>
            <a:endParaRPr lang="en-US" altLang="ar-SA">
              <a:solidFill>
                <a:srgbClr val="898989"/>
              </a:solidFill>
            </a:endParaRPr>
          </a:p>
        </p:txBody>
      </p:sp>
      <p:pic>
        <p:nvPicPr>
          <p:cNvPr id="5" name="Picture 4">
            <a:extLst>
              <a:ext uri="{FF2B5EF4-FFF2-40B4-BE49-F238E27FC236}">
                <a16:creationId xmlns:a16="http://schemas.microsoft.com/office/drawing/2014/main" id="{5A37BBE7-F5B8-428B-944A-61D07D18CFB0}"/>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8A54-6361-474F-9C88-35D0AA3A88C1}"/>
              </a:ext>
            </a:extLst>
          </p:cNvPr>
          <p:cNvSpPr>
            <a:spLocks noGrp="1"/>
          </p:cNvSpPr>
          <p:nvPr>
            <p:ph type="title"/>
          </p:nvPr>
        </p:nvSpPr>
        <p:spPr>
          <a:xfrm>
            <a:off x="410547" y="933594"/>
            <a:ext cx="11420669" cy="847725"/>
          </a:xfrm>
          <a:solidFill>
            <a:schemeClr val="accent3">
              <a:lumMod val="20000"/>
              <a:lumOff val="80000"/>
            </a:schemeClr>
          </a:solidFill>
        </p:spPr>
        <p:txBody>
          <a:bodyPr rtlCol="0">
            <a:normAutofit/>
          </a:bodyPr>
          <a:lstStyle/>
          <a:p>
            <a:pPr algn="ctr" eaLnBrk="1" fontAlgn="auto" hangingPunct="1">
              <a:spcAft>
                <a:spcPts val="0"/>
              </a:spcAft>
              <a:defRPr/>
            </a:pPr>
            <a:r>
              <a:rPr lang="ar-SA" dirty="0"/>
              <a:t>القمر</a:t>
            </a:r>
            <a:endParaRPr lang="en-US" dirty="0"/>
          </a:p>
        </p:txBody>
      </p:sp>
      <p:sp>
        <p:nvSpPr>
          <p:cNvPr id="55299" name="Content Placeholder 2">
            <a:extLst>
              <a:ext uri="{FF2B5EF4-FFF2-40B4-BE49-F238E27FC236}">
                <a16:creationId xmlns:a16="http://schemas.microsoft.com/office/drawing/2014/main" id="{AAADCA65-7110-4575-B9BB-73E1F040AE98}"/>
              </a:ext>
            </a:extLst>
          </p:cNvPr>
          <p:cNvSpPr>
            <a:spLocks noGrp="1"/>
          </p:cNvSpPr>
          <p:nvPr>
            <p:ph idx="1"/>
          </p:nvPr>
        </p:nvSpPr>
        <p:spPr>
          <a:xfrm>
            <a:off x="298580" y="2167852"/>
            <a:ext cx="11532636" cy="2590572"/>
          </a:xfrm>
        </p:spPr>
        <p:txBody>
          <a:bodyPr/>
          <a:lstStyle/>
          <a:p>
            <a:pPr algn="r" rtl="1" eaLnBrk="1" hangingPunct="1">
              <a:lnSpc>
                <a:spcPct val="150000"/>
              </a:lnSpc>
            </a:pPr>
            <a:r>
              <a:rPr lang="ar-SA" altLang="en-US" dirty="0"/>
              <a:t>يدور القمر حول كوكب الأرض في مدار بيضاوي الشكل أو إهليجي يبلغ طوله 2.4 مليون كيلو متر تقريبا، وتدور الأرض حول الشمس والقمر معها في 12 شهرا حيث يكون القمر قد اكمل 12 دورة حول الأرض بسرعة قدرها 1.02 كيلومتر في الثانية وبالتالي يكمل دورته حول الارض في27 يوم و7 ساعات 43 ثانية تقريبا ، كما أنه يدور حول نفسه في نفس المدة تقريبا 29.5 يوم أرضي ، لذلك سكان الأرض لايستطيعون إلا مشاهدة وجه واحد فقط للقمر (حوالي 59% فقط من سطح القمر ) كل مرة ولا نرى الوجه الأخر للقمر نهائياً وذلك بسبب دورانه المتساوي تقريبا حول نفسه وحول الأرض. </a:t>
            </a:r>
            <a:endParaRPr lang="en-US" altLang="en-US" dirty="0">
              <a:cs typeface="Arial" panose="020B0604020202020204" pitchFamily="34" charset="0"/>
            </a:endParaRPr>
          </a:p>
        </p:txBody>
      </p:sp>
      <p:sp>
        <p:nvSpPr>
          <p:cNvPr id="55300" name="Slide Number Placeholder 2">
            <a:extLst>
              <a:ext uri="{FF2B5EF4-FFF2-40B4-BE49-F238E27FC236}">
                <a16:creationId xmlns:a16="http://schemas.microsoft.com/office/drawing/2014/main" id="{C5B7FDF6-BBB4-4003-BBED-E679DF4902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0F45D22D-3B2F-4EC0-B67B-B4705EA3D6C6}" type="slidenum">
              <a:rPr lang="ar-SA" altLang="ar-SA">
                <a:solidFill>
                  <a:srgbClr val="898989"/>
                </a:solidFill>
              </a:rPr>
              <a:pPr eaLnBrk="0" fontAlgn="base" hangingPunct="0">
                <a:spcBef>
                  <a:spcPct val="0"/>
                </a:spcBef>
                <a:spcAft>
                  <a:spcPct val="0"/>
                </a:spcAft>
              </a:pPr>
              <a:t>26</a:t>
            </a:fld>
            <a:endParaRPr lang="en-US" altLang="ar-SA">
              <a:solidFill>
                <a:srgbClr val="898989"/>
              </a:solidFill>
            </a:endParaRPr>
          </a:p>
        </p:txBody>
      </p:sp>
      <p:pic>
        <p:nvPicPr>
          <p:cNvPr id="5" name="Picture 4" descr="A close up of a logo&#10;&#10;Description automatically generated">
            <a:extLst>
              <a:ext uri="{FF2B5EF4-FFF2-40B4-BE49-F238E27FC236}">
                <a16:creationId xmlns:a16="http://schemas.microsoft.com/office/drawing/2014/main" id="{01BB57A6-FC4D-4F9A-9128-A46D9179A995}"/>
              </a:ext>
            </a:extLst>
          </p:cNvPr>
          <p:cNvPicPr>
            <a:picLocks noChangeAspect="1"/>
          </p:cNvPicPr>
          <p:nvPr/>
        </p:nvPicPr>
        <p:blipFill>
          <a:blip r:embed="rId2"/>
          <a:stretch>
            <a:fillRect/>
          </a:stretch>
        </p:blipFill>
        <p:spPr>
          <a:xfrm>
            <a:off x="0" y="6419050"/>
            <a:ext cx="12192000" cy="4389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7084695-E338-4949-A087-F72183C3EE26}"/>
              </a:ext>
            </a:extLst>
          </p:cNvPr>
          <p:cNvSpPr>
            <a:spLocks noGrp="1" noChangeArrowheads="1"/>
          </p:cNvSpPr>
          <p:nvPr>
            <p:ph type="title"/>
          </p:nvPr>
        </p:nvSpPr>
        <p:spPr>
          <a:xfrm>
            <a:off x="2152650" y="365125"/>
            <a:ext cx="7886700" cy="615950"/>
          </a:xfrm>
          <a:solidFill>
            <a:schemeClr val="accent3">
              <a:lumMod val="20000"/>
              <a:lumOff val="80000"/>
            </a:schemeClr>
          </a:solidFill>
        </p:spPr>
        <p:txBody>
          <a:bodyPr rtlCol="0">
            <a:normAutofit/>
          </a:bodyPr>
          <a:lstStyle/>
          <a:p>
            <a:pPr algn="ctr" eaLnBrk="1" fontAlgn="auto" hangingPunct="1">
              <a:spcAft>
                <a:spcPts val="0"/>
              </a:spcAft>
              <a:defRPr/>
            </a:pPr>
            <a:r>
              <a:rPr lang="ar-SA" sz="2800" dirty="0">
                <a:latin typeface="Times New Roman" pitchFamily="18" charset="0"/>
              </a:rPr>
              <a:t>الملامح الرئيسية للقمر</a:t>
            </a:r>
            <a:endParaRPr lang="en-US" sz="2800" dirty="0">
              <a:latin typeface="Times New Roman" pitchFamily="18" charset="0"/>
              <a:cs typeface="Times New Roman" pitchFamily="18" charset="0"/>
            </a:endParaRPr>
          </a:p>
        </p:txBody>
      </p:sp>
      <p:sp>
        <p:nvSpPr>
          <p:cNvPr id="56323" name="Rectangle 3">
            <a:extLst>
              <a:ext uri="{FF2B5EF4-FFF2-40B4-BE49-F238E27FC236}">
                <a16:creationId xmlns:a16="http://schemas.microsoft.com/office/drawing/2014/main" id="{F44DC85B-65CF-4FAC-AED4-ACD6B06E8643}"/>
              </a:ext>
            </a:extLst>
          </p:cNvPr>
          <p:cNvSpPr>
            <a:spLocks noGrp="1"/>
          </p:cNvSpPr>
          <p:nvPr>
            <p:ph idx="1"/>
          </p:nvPr>
        </p:nvSpPr>
        <p:spPr>
          <a:xfrm>
            <a:off x="2284963" y="1071556"/>
            <a:ext cx="9068837" cy="4186237"/>
          </a:xfrm>
        </p:spPr>
        <p:txBody>
          <a:bodyPr/>
          <a:lstStyle/>
          <a:p>
            <a:pPr algn="r" rtl="1" eaLnBrk="1" hangingPunct="1">
              <a:lnSpc>
                <a:spcPct val="80000"/>
              </a:lnSpc>
            </a:pPr>
            <a:r>
              <a:rPr lang="ar-SA" altLang="en-US" sz="2400" u="sng" dirty="0"/>
              <a:t>مناطق داكنة تعرف بالبحار القمرية</a:t>
            </a:r>
            <a:r>
              <a:rPr lang="ar-SA" altLang="en-US" sz="2400" dirty="0"/>
              <a:t> وهي مناطق منخفضة نسبيا تحتوي رواسب بركانية من الحديد والماغنسيوم والتيتانيوم.  </a:t>
            </a:r>
          </a:p>
          <a:p>
            <a:pPr algn="r" rtl="1" eaLnBrk="1" hangingPunct="1">
              <a:lnSpc>
                <a:spcPct val="80000"/>
              </a:lnSpc>
            </a:pPr>
            <a:endParaRPr lang="ar-SA" altLang="en-US" sz="2400" dirty="0"/>
          </a:p>
          <a:p>
            <a:pPr algn="r" rtl="1" eaLnBrk="1" hangingPunct="1">
              <a:lnSpc>
                <a:spcPct val="80000"/>
              </a:lnSpc>
            </a:pPr>
            <a:r>
              <a:rPr lang="ar-SA" altLang="en-US" sz="2400" u="sng" dirty="0"/>
              <a:t>مناطق فاتحة وهي أماكن جبلية مرتفعة مليئة بالفوهات النيزكية</a:t>
            </a:r>
            <a:r>
              <a:rPr lang="ar-SA" altLang="en-US" sz="2400" dirty="0"/>
              <a:t> وتعد صخورها أقل كثافة وأقدم عمراً من صخور البحار القمرية. </a:t>
            </a:r>
          </a:p>
          <a:p>
            <a:pPr algn="r" rtl="1" eaLnBrk="1" hangingPunct="1">
              <a:lnSpc>
                <a:spcPct val="80000"/>
              </a:lnSpc>
            </a:pPr>
            <a:endParaRPr lang="ar-SA" altLang="en-US" sz="2400" dirty="0"/>
          </a:p>
          <a:p>
            <a:pPr algn="r" rtl="1" eaLnBrk="1" hangingPunct="1">
              <a:lnSpc>
                <a:spcPct val="80000"/>
              </a:lnSpc>
            </a:pPr>
            <a:r>
              <a:rPr lang="ar-SA" altLang="en-US" sz="2400" u="sng" dirty="0"/>
              <a:t>الأخاديد القمرية</a:t>
            </a:r>
            <a:r>
              <a:rPr lang="ar-SA" altLang="en-US" sz="2400" dirty="0"/>
              <a:t> التي يبدو أنها نشأت نتيجة تدفقات حمم بركانية قديمة وكذلك تنتشر بعض الأخاديد المستقيمة على السطح ربما نشأت عن تشقق القشرة الخارجية. يغطي سطح القمر طبقة من مادة ترابية دقيقة. </a:t>
            </a:r>
          </a:p>
          <a:p>
            <a:pPr algn="r" rtl="1" eaLnBrk="1" hangingPunct="1">
              <a:lnSpc>
                <a:spcPct val="80000"/>
              </a:lnSpc>
            </a:pPr>
            <a:r>
              <a:rPr lang="ar-SA" altLang="en-US" sz="2400" dirty="0"/>
              <a:t>نتيجة لانعدام الهواء والنشاط الجيولوجي يمكن أن تظل أثار الأقدام على سطح القمر لفترات زمنية طويلة. </a:t>
            </a:r>
          </a:p>
          <a:p>
            <a:pPr algn="r" rtl="1" eaLnBrk="1" hangingPunct="1">
              <a:lnSpc>
                <a:spcPct val="80000"/>
              </a:lnSpc>
            </a:pPr>
            <a:endParaRPr lang="ar-SA" altLang="en-US" sz="2400" dirty="0"/>
          </a:p>
          <a:p>
            <a:pPr algn="r" rtl="1" eaLnBrk="1" hangingPunct="1">
              <a:lnSpc>
                <a:spcPct val="80000"/>
              </a:lnSpc>
            </a:pPr>
            <a:r>
              <a:rPr lang="ar-SA" altLang="en-US" sz="2400" dirty="0"/>
              <a:t>نشأت معظم المظاهر على سطح القمر كالفوهات والبحار القمرية نتيجة اصطدام أجسام صلبة بسطحه. وينشأ عن التصادم فجوة يتوقف قطرها على كتلة الجسم الصادم وسرعته وتأخذ الفجوة شكلاً دائرياً ما لم يكن التصادم مماسياً. </a:t>
            </a:r>
            <a:endParaRPr lang="en-US" altLang="en-US" sz="2400" dirty="0">
              <a:cs typeface="Arial" panose="020B0604020202020204" pitchFamily="34" charset="0"/>
            </a:endParaRPr>
          </a:p>
        </p:txBody>
      </p:sp>
      <p:pic>
        <p:nvPicPr>
          <p:cNvPr id="56324" name="Picture 4">
            <a:extLst>
              <a:ext uri="{FF2B5EF4-FFF2-40B4-BE49-F238E27FC236}">
                <a16:creationId xmlns:a16="http://schemas.microsoft.com/office/drawing/2014/main" id="{5B47CB41-913C-4F24-A55B-0FE063994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77" y="269075"/>
            <a:ext cx="1654175"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1">
            <a:extLst>
              <a:ext uri="{FF2B5EF4-FFF2-40B4-BE49-F238E27FC236}">
                <a16:creationId xmlns:a16="http://schemas.microsoft.com/office/drawing/2014/main" id="{DCE346F3-8BD0-46BD-BA2A-0BC4E1B635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363" y="4895050"/>
            <a:ext cx="1627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a:extLst>
              <a:ext uri="{FF2B5EF4-FFF2-40B4-BE49-F238E27FC236}">
                <a16:creationId xmlns:a16="http://schemas.microsoft.com/office/drawing/2014/main" id="{7D950175-356C-4771-BD27-D926A63202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963" y="2015326"/>
            <a:ext cx="2159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a:extLst>
              <a:ext uri="{FF2B5EF4-FFF2-40B4-BE49-F238E27FC236}">
                <a16:creationId xmlns:a16="http://schemas.microsoft.com/office/drawing/2014/main" id="{3A1EBE8E-0AF6-4DD6-A6BE-6F9EC8FC37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77" y="3364700"/>
            <a:ext cx="14255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Slide Number Placeholder 1">
            <a:extLst>
              <a:ext uri="{FF2B5EF4-FFF2-40B4-BE49-F238E27FC236}">
                <a16:creationId xmlns:a16="http://schemas.microsoft.com/office/drawing/2014/main" id="{F7A5EBF7-604B-4A4D-85E3-0EED993476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8140D986-AF2C-4F8B-9535-A2DE6CA889F9}" type="slidenum">
              <a:rPr lang="ar-SA" altLang="ar-SA">
                <a:solidFill>
                  <a:srgbClr val="898989"/>
                </a:solidFill>
              </a:rPr>
              <a:pPr eaLnBrk="0" fontAlgn="base" hangingPunct="0">
                <a:spcBef>
                  <a:spcPct val="0"/>
                </a:spcBef>
                <a:spcAft>
                  <a:spcPct val="0"/>
                </a:spcAft>
              </a:pPr>
              <a:t>27</a:t>
            </a:fld>
            <a:endParaRPr lang="en-US" altLang="ar-SA">
              <a:solidFill>
                <a:srgbClr val="898989"/>
              </a:solidFill>
            </a:endParaRPr>
          </a:p>
        </p:txBody>
      </p:sp>
      <p:pic>
        <p:nvPicPr>
          <p:cNvPr id="9" name="Picture 8">
            <a:extLst>
              <a:ext uri="{FF2B5EF4-FFF2-40B4-BE49-F238E27FC236}">
                <a16:creationId xmlns:a16="http://schemas.microsoft.com/office/drawing/2014/main" id="{76ED3D2D-E2F5-448A-8DB5-C6D6A08D915E}"/>
              </a:ext>
            </a:extLst>
          </p:cNvPr>
          <p:cNvPicPr>
            <a:picLocks noChangeAspect="1"/>
          </p:cNvPicPr>
          <p:nvPr/>
        </p:nvPicPr>
        <p:blipFill>
          <a:blip r:embed="rId6"/>
          <a:stretch>
            <a:fillRect/>
          </a:stretch>
        </p:blipFill>
        <p:spPr>
          <a:xfrm>
            <a:off x="0" y="6419050"/>
            <a:ext cx="12192000" cy="4389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111C0A3-65B5-43B0-8819-C2C774D40F1C}"/>
              </a:ext>
            </a:extLst>
          </p:cNvPr>
          <p:cNvSpPr>
            <a:spLocks noGrp="1" noChangeArrowheads="1"/>
          </p:cNvSpPr>
          <p:nvPr>
            <p:ph type="title"/>
          </p:nvPr>
        </p:nvSpPr>
        <p:spPr>
          <a:xfrm>
            <a:off x="3863976" y="644090"/>
            <a:ext cx="5040313" cy="620712"/>
          </a:xfrm>
          <a:solidFill>
            <a:schemeClr val="accent3">
              <a:lumMod val="20000"/>
              <a:lumOff val="80000"/>
            </a:schemeClr>
          </a:solidFill>
        </p:spPr>
        <p:txBody>
          <a:bodyPr rtlCol="0">
            <a:normAutofit/>
          </a:bodyPr>
          <a:lstStyle/>
          <a:p>
            <a:pPr algn="ctr" eaLnBrk="1" fontAlgn="auto" hangingPunct="1">
              <a:spcAft>
                <a:spcPts val="0"/>
              </a:spcAft>
              <a:defRPr/>
            </a:pPr>
            <a:r>
              <a:rPr lang="ar-SA" sz="2800" dirty="0"/>
              <a:t>التركيب الداخلي للقمر</a:t>
            </a:r>
            <a:endParaRPr lang="en-US" sz="2800" dirty="0">
              <a:cs typeface="Times New Roman" pitchFamily="18" charset="0"/>
            </a:endParaRPr>
          </a:p>
        </p:txBody>
      </p:sp>
      <p:sp>
        <p:nvSpPr>
          <p:cNvPr id="57347" name="Rectangle 3">
            <a:extLst>
              <a:ext uri="{FF2B5EF4-FFF2-40B4-BE49-F238E27FC236}">
                <a16:creationId xmlns:a16="http://schemas.microsoft.com/office/drawing/2014/main" id="{9CDA60E1-C265-4167-AB79-F1309E4F7A80}"/>
              </a:ext>
            </a:extLst>
          </p:cNvPr>
          <p:cNvSpPr>
            <a:spLocks noGrp="1"/>
          </p:cNvSpPr>
          <p:nvPr>
            <p:ph idx="1"/>
          </p:nvPr>
        </p:nvSpPr>
        <p:spPr>
          <a:xfrm>
            <a:off x="410548" y="2265363"/>
            <a:ext cx="11027228" cy="4090988"/>
          </a:xfrm>
        </p:spPr>
        <p:txBody>
          <a:bodyPr/>
          <a:lstStyle/>
          <a:p>
            <a:pPr marL="457200" indent="-457200" algn="r" rtl="1" eaLnBrk="1" hangingPunct="1"/>
            <a:r>
              <a:rPr lang="ar-SA" altLang="en-US" sz="2400" b="1" u="sng" dirty="0">
                <a:latin typeface="Times New Roman" panose="02020603050405020304" pitchFamily="18" charset="0"/>
                <a:cs typeface="Times New Roman" panose="02020603050405020304" pitchFamily="18" charset="0"/>
              </a:rPr>
              <a:t>يتكون القمر من ثلاثة طبقات هي :-</a:t>
            </a:r>
          </a:p>
          <a:p>
            <a:pPr marL="838200" lvl="1" indent="-381000" algn="r" rtl="1" eaLnBrk="1" hangingPunct="1">
              <a:buFont typeface="Wingdings" panose="05000000000000000000" pitchFamily="2" charset="2"/>
              <a:buAutoNum type="arabicPeriod"/>
            </a:pPr>
            <a:r>
              <a:rPr lang="ar-SA" altLang="en-US" sz="2400" b="1" u="sng" dirty="0">
                <a:latin typeface="Times New Roman" panose="02020603050405020304" pitchFamily="18" charset="0"/>
                <a:cs typeface="Times New Roman" panose="02020603050405020304" pitchFamily="18" charset="0"/>
              </a:rPr>
              <a:t>القشرة:</a:t>
            </a:r>
            <a:r>
              <a:rPr lang="ar-SA" altLang="en-US" sz="2400" dirty="0">
                <a:latin typeface="Times New Roman" panose="02020603050405020304" pitchFamily="18" charset="0"/>
                <a:cs typeface="Times New Roman" panose="02020603050405020304" pitchFamily="18" charset="0"/>
              </a:rPr>
              <a:t> وهي طبقة رقيقة من صخور السيليكات الغنية بالألمونيوم وفقيرة بالحديد وهذه الطبقة غير متماثلة في السمك فالوجه المقابل للأرض تكون القشرة فيه أقل في السمك، وسمك القشرة أكبر في الوجه البعيد، ويعتقد سبب ذلك أن الوجه المقابل للأرض معرض لتأثير جذب الأرض أكثر من الوجه الأخر.</a:t>
            </a:r>
          </a:p>
          <a:p>
            <a:pPr marL="838200" lvl="1" indent="-381000" algn="r" rtl="1" eaLnBrk="1" hangingPunct="1">
              <a:buFont typeface="Wingdings" panose="05000000000000000000" pitchFamily="2" charset="2"/>
              <a:buAutoNum type="arabicPeriod"/>
            </a:pPr>
            <a:endParaRPr lang="ar-SA" altLang="en-US" sz="2400" dirty="0">
              <a:latin typeface="Times New Roman" panose="02020603050405020304" pitchFamily="18" charset="0"/>
              <a:cs typeface="Times New Roman" panose="02020603050405020304" pitchFamily="18" charset="0"/>
            </a:endParaRPr>
          </a:p>
          <a:p>
            <a:pPr marL="838200" lvl="1" indent="-381000" algn="r" rtl="1" eaLnBrk="1" hangingPunct="1">
              <a:buFont typeface="Wingdings" panose="05000000000000000000" pitchFamily="2" charset="2"/>
              <a:buAutoNum type="arabicPeriod"/>
            </a:pPr>
            <a:r>
              <a:rPr lang="ar-SA" altLang="en-US" sz="2400" b="1" u="sng" dirty="0">
                <a:latin typeface="Times New Roman" panose="02020603050405020304" pitchFamily="18" charset="0"/>
                <a:cs typeface="Times New Roman" panose="02020603050405020304" pitchFamily="18" charset="0"/>
              </a:rPr>
              <a:t>الوشاح:</a:t>
            </a:r>
            <a:r>
              <a:rPr lang="ar-SA" altLang="en-US" sz="2400" dirty="0">
                <a:latin typeface="Times New Roman" panose="02020603050405020304" pitchFamily="18" charset="0"/>
                <a:cs typeface="Times New Roman" panose="02020603050405020304" pitchFamily="18" charset="0"/>
              </a:rPr>
              <a:t> وهي طبقة يصل سمكها لحوالي </a:t>
            </a:r>
            <a:r>
              <a:rPr lang="en-US" altLang="en-US" sz="2400" dirty="0">
                <a:latin typeface="Times New Roman" panose="02020603050405020304" pitchFamily="18" charset="0"/>
                <a:cs typeface="Times New Roman" panose="02020603050405020304" pitchFamily="18" charset="0"/>
              </a:rPr>
              <a:t>1000</a:t>
            </a:r>
            <a:r>
              <a:rPr lang="ar-SA" altLang="en-US" sz="2400" dirty="0">
                <a:latin typeface="Times New Roman" panose="02020603050405020304" pitchFamily="18" charset="0"/>
                <a:cs typeface="Times New Roman" panose="02020603050405020304" pitchFamily="18" charset="0"/>
              </a:rPr>
              <a:t> كم مكونة من صخور صلبة غنية بمعدن الأوليفين.</a:t>
            </a:r>
          </a:p>
          <a:p>
            <a:pPr marL="838200" lvl="1" indent="-381000" algn="r" rtl="1" eaLnBrk="1" hangingPunct="1">
              <a:buFont typeface="Wingdings" panose="05000000000000000000" pitchFamily="2" charset="2"/>
              <a:buAutoNum type="arabicPeriod"/>
            </a:pPr>
            <a:endParaRPr lang="ar-SA" altLang="en-US" sz="2400" dirty="0">
              <a:latin typeface="Times New Roman" panose="02020603050405020304" pitchFamily="18" charset="0"/>
              <a:cs typeface="Times New Roman" panose="02020603050405020304" pitchFamily="18" charset="0"/>
            </a:endParaRPr>
          </a:p>
          <a:p>
            <a:pPr marL="838200" lvl="1" indent="-381000" algn="r" rtl="1" eaLnBrk="1" hangingPunct="1">
              <a:buFont typeface="Wingdings" panose="05000000000000000000" pitchFamily="2" charset="2"/>
              <a:buAutoNum type="arabicPeriod"/>
            </a:pPr>
            <a:r>
              <a:rPr lang="ar-SA" altLang="en-US" sz="2400" b="1" u="sng" dirty="0">
                <a:latin typeface="Times New Roman" panose="02020603050405020304" pitchFamily="18" charset="0"/>
                <a:cs typeface="Times New Roman" panose="02020603050405020304" pitchFamily="18" charset="0"/>
              </a:rPr>
              <a:t>اللب:</a:t>
            </a:r>
            <a:r>
              <a:rPr lang="ar-SA" altLang="en-US" sz="2400" dirty="0">
                <a:latin typeface="Times New Roman" panose="02020603050405020304" pitchFamily="18" charset="0"/>
                <a:cs typeface="Times New Roman" panose="02020603050405020304" pitchFamily="18" charset="0"/>
              </a:rPr>
              <a:t> وهو صغير الحجم ويحتوي على كمية أقل بكثير مما يحتويه لب الأرض من الحديد والنيكل.  تدل الدرسات على أن باطن القمر بارد وذلك لعدم وجود لب منصهر.  نتيجة لذلك مع الأخذ في الاعتبار دوران القمر البطيء حول محوره فإن الحقل المغناطيسي للقمر منعدم.</a:t>
            </a:r>
            <a:endParaRPr lang="en-US" altLang="en-US" sz="2400" dirty="0">
              <a:latin typeface="Times New Roman" panose="02020603050405020304" pitchFamily="18" charset="0"/>
              <a:cs typeface="Times New Roman" panose="02020603050405020304" pitchFamily="18" charset="0"/>
            </a:endParaRPr>
          </a:p>
        </p:txBody>
      </p:sp>
      <p:pic>
        <p:nvPicPr>
          <p:cNvPr id="57348" name="Picture 4">
            <a:extLst>
              <a:ext uri="{FF2B5EF4-FFF2-40B4-BE49-F238E27FC236}">
                <a16:creationId xmlns:a16="http://schemas.microsoft.com/office/drawing/2014/main" id="{FA9F4DA7-54F0-4B02-B8A0-0B94241DB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48" y="270669"/>
            <a:ext cx="1944688"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TextBox 1">
            <a:extLst>
              <a:ext uri="{FF2B5EF4-FFF2-40B4-BE49-F238E27FC236}">
                <a16:creationId xmlns:a16="http://schemas.microsoft.com/office/drawing/2014/main" id="{83DCC976-5E69-4088-B981-2A0C74946854}"/>
              </a:ext>
            </a:extLst>
          </p:cNvPr>
          <p:cNvSpPr txBox="1">
            <a:spLocks noChangeArrowheads="1"/>
          </p:cNvSpPr>
          <p:nvPr/>
        </p:nvSpPr>
        <p:spPr bwMode="auto">
          <a:xfrm>
            <a:off x="2164185" y="896744"/>
            <a:ext cx="93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fontAlgn="base">
              <a:spcBef>
                <a:spcPct val="0"/>
              </a:spcBef>
              <a:spcAft>
                <a:spcPct val="0"/>
              </a:spcAft>
            </a:pPr>
            <a:r>
              <a:rPr lang="ar-SA" altLang="en-US">
                <a:solidFill>
                  <a:srgbClr val="000000"/>
                </a:solidFill>
              </a:rPr>
              <a:t>اللب</a:t>
            </a:r>
          </a:p>
          <a:p>
            <a:pPr algn="r" rtl="1" fontAlgn="base">
              <a:spcBef>
                <a:spcPct val="0"/>
              </a:spcBef>
              <a:spcAft>
                <a:spcPct val="0"/>
              </a:spcAft>
            </a:pPr>
            <a:r>
              <a:rPr lang="ar-SA" altLang="en-US">
                <a:solidFill>
                  <a:srgbClr val="000000"/>
                </a:solidFill>
              </a:rPr>
              <a:t>الوشاح</a:t>
            </a:r>
          </a:p>
          <a:p>
            <a:pPr algn="r" rtl="1" fontAlgn="base">
              <a:spcBef>
                <a:spcPct val="0"/>
              </a:spcBef>
              <a:spcAft>
                <a:spcPct val="0"/>
              </a:spcAft>
            </a:pPr>
            <a:r>
              <a:rPr lang="ar-SA" altLang="en-US">
                <a:solidFill>
                  <a:srgbClr val="000000"/>
                </a:solidFill>
              </a:rPr>
              <a:t>القشرة</a:t>
            </a:r>
          </a:p>
          <a:p>
            <a:pPr algn="r" rtl="1" fontAlgn="base">
              <a:spcBef>
                <a:spcPct val="0"/>
              </a:spcBef>
              <a:spcAft>
                <a:spcPct val="0"/>
              </a:spcAft>
            </a:pPr>
            <a:endParaRPr lang="en-US" altLang="en-US">
              <a:solidFill>
                <a:srgbClr val="000000"/>
              </a:solidFill>
            </a:endParaRPr>
          </a:p>
        </p:txBody>
      </p:sp>
      <p:cxnSp>
        <p:nvCxnSpPr>
          <p:cNvPr id="57350" name="Straight Arrow Connector 3">
            <a:extLst>
              <a:ext uri="{FF2B5EF4-FFF2-40B4-BE49-F238E27FC236}">
                <a16:creationId xmlns:a16="http://schemas.microsoft.com/office/drawing/2014/main" id="{48B09291-34C2-4268-A238-31CC7F7915A2}"/>
              </a:ext>
            </a:extLst>
          </p:cNvPr>
          <p:cNvCxnSpPr>
            <a:cxnSpLocks noChangeShapeType="1"/>
          </p:cNvCxnSpPr>
          <p:nvPr/>
        </p:nvCxnSpPr>
        <p:spPr bwMode="auto">
          <a:xfrm flipH="1">
            <a:off x="1046585" y="1128519"/>
            <a:ext cx="147637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1" name="Straight Arrow Connector 5">
            <a:extLst>
              <a:ext uri="{FF2B5EF4-FFF2-40B4-BE49-F238E27FC236}">
                <a16:creationId xmlns:a16="http://schemas.microsoft.com/office/drawing/2014/main" id="{83C15630-B90A-4CAC-B388-4630136FE02B}"/>
              </a:ext>
            </a:extLst>
          </p:cNvPr>
          <p:cNvCxnSpPr>
            <a:cxnSpLocks noChangeShapeType="1"/>
          </p:cNvCxnSpPr>
          <p:nvPr/>
        </p:nvCxnSpPr>
        <p:spPr bwMode="auto">
          <a:xfrm flipH="1">
            <a:off x="1046585" y="1380931"/>
            <a:ext cx="1260475"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2" name="Straight Arrow Connector 7">
            <a:extLst>
              <a:ext uri="{FF2B5EF4-FFF2-40B4-BE49-F238E27FC236}">
                <a16:creationId xmlns:a16="http://schemas.microsoft.com/office/drawing/2014/main" id="{27C92C05-0C1D-47CC-A891-4F3A788952CB}"/>
              </a:ext>
            </a:extLst>
          </p:cNvPr>
          <p:cNvCxnSpPr>
            <a:cxnSpLocks noChangeShapeType="1"/>
          </p:cNvCxnSpPr>
          <p:nvPr/>
        </p:nvCxnSpPr>
        <p:spPr bwMode="auto">
          <a:xfrm flipH="1">
            <a:off x="1046585" y="1596831"/>
            <a:ext cx="1260475"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53" name="Slide Number Placeholder 1">
            <a:extLst>
              <a:ext uri="{FF2B5EF4-FFF2-40B4-BE49-F238E27FC236}">
                <a16:creationId xmlns:a16="http://schemas.microsoft.com/office/drawing/2014/main" id="{80CD3651-0D30-48D1-A52D-424866388C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24933F8B-2A27-4644-B2CD-6FF4651F2789}" type="slidenum">
              <a:rPr lang="ar-SA" altLang="ar-SA">
                <a:solidFill>
                  <a:srgbClr val="898989"/>
                </a:solidFill>
              </a:rPr>
              <a:pPr eaLnBrk="0" fontAlgn="base" hangingPunct="0">
                <a:spcBef>
                  <a:spcPct val="0"/>
                </a:spcBef>
                <a:spcAft>
                  <a:spcPct val="0"/>
                </a:spcAft>
              </a:pPr>
              <a:t>28</a:t>
            </a:fld>
            <a:endParaRPr lang="en-US" altLang="ar-SA">
              <a:solidFill>
                <a:srgbClr val="898989"/>
              </a:solidFill>
            </a:endParaRPr>
          </a:p>
        </p:txBody>
      </p:sp>
      <p:pic>
        <p:nvPicPr>
          <p:cNvPr id="10" name="Picture 9">
            <a:extLst>
              <a:ext uri="{FF2B5EF4-FFF2-40B4-BE49-F238E27FC236}">
                <a16:creationId xmlns:a16="http://schemas.microsoft.com/office/drawing/2014/main" id="{47B09D3D-48CA-4A59-A85C-9C9548054286}"/>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099C-943E-471E-89D8-A849BD4659F7}"/>
              </a:ext>
            </a:extLst>
          </p:cNvPr>
          <p:cNvSpPr>
            <a:spLocks noGrp="1"/>
          </p:cNvSpPr>
          <p:nvPr>
            <p:ph type="title"/>
          </p:nvPr>
        </p:nvSpPr>
        <p:spPr>
          <a:xfrm>
            <a:off x="219399" y="196057"/>
            <a:ext cx="11765902" cy="847725"/>
          </a:xfrm>
          <a:solidFill>
            <a:schemeClr val="accent3">
              <a:lumMod val="20000"/>
              <a:lumOff val="80000"/>
            </a:schemeClr>
          </a:solidFill>
        </p:spPr>
        <p:txBody>
          <a:bodyPr rtlCol="0">
            <a:normAutofit/>
          </a:bodyPr>
          <a:lstStyle/>
          <a:p>
            <a:pPr algn="ctr" eaLnBrk="1" fontAlgn="auto" hangingPunct="1">
              <a:spcAft>
                <a:spcPts val="0"/>
              </a:spcAft>
              <a:defRPr/>
            </a:pPr>
            <a:r>
              <a:rPr lang="ar-SA" sz="3200"/>
              <a:t>أطوار القمر</a:t>
            </a:r>
            <a:endParaRPr lang="en-US" sz="3200" dirty="0"/>
          </a:p>
        </p:txBody>
      </p:sp>
      <p:pic>
        <p:nvPicPr>
          <p:cNvPr id="58371" name="Picture 2">
            <a:extLst>
              <a:ext uri="{FF2B5EF4-FFF2-40B4-BE49-F238E27FC236}">
                <a16:creationId xmlns:a16="http://schemas.microsoft.com/office/drawing/2014/main" id="{ADF37DD1-2076-4CDB-A632-AFDADC39DDC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5806" y="1043782"/>
            <a:ext cx="5181600" cy="531256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Content Placeholder 3">
            <a:extLst>
              <a:ext uri="{FF2B5EF4-FFF2-40B4-BE49-F238E27FC236}">
                <a16:creationId xmlns:a16="http://schemas.microsoft.com/office/drawing/2014/main" id="{D2745762-BF65-4CE9-9DC3-672F49A9920A}"/>
              </a:ext>
            </a:extLst>
          </p:cNvPr>
          <p:cNvSpPr>
            <a:spLocks noGrp="1"/>
          </p:cNvSpPr>
          <p:nvPr>
            <p:ph sz="half" idx="2"/>
          </p:nvPr>
        </p:nvSpPr>
        <p:spPr>
          <a:xfrm>
            <a:off x="6172200" y="1825625"/>
            <a:ext cx="5181600" cy="4351338"/>
          </a:xfrm>
        </p:spPr>
        <p:txBody>
          <a:bodyPr/>
          <a:lstStyle/>
          <a:p>
            <a:pPr algn="r" rtl="1" eaLnBrk="1" hangingPunct="1">
              <a:lnSpc>
                <a:spcPct val="80000"/>
              </a:lnSpc>
              <a:buClr>
                <a:srgbClr val="EBF25A"/>
              </a:buClr>
            </a:pPr>
            <a:r>
              <a:rPr lang="ar-SA" altLang="en-US" sz="2400"/>
              <a:t>نتيجة تغير وضع القمر بالنسبة للأرض والشمس تتغير مساحة سطحه المضاءة والمواجه للأرض.</a:t>
            </a:r>
          </a:p>
          <a:p>
            <a:pPr algn="r" rtl="1" eaLnBrk="1" hangingPunct="1"/>
            <a:endParaRPr lang="en-US" altLang="en-US">
              <a:cs typeface="Arial" panose="020B0604020202020204" pitchFamily="34" charset="0"/>
            </a:endParaRPr>
          </a:p>
        </p:txBody>
      </p:sp>
      <p:sp>
        <p:nvSpPr>
          <p:cNvPr id="58374" name="Slide Number Placeholder 2">
            <a:extLst>
              <a:ext uri="{FF2B5EF4-FFF2-40B4-BE49-F238E27FC236}">
                <a16:creationId xmlns:a16="http://schemas.microsoft.com/office/drawing/2014/main" id="{4D490EE0-6725-4823-9BD7-383F1ADEC1F8}"/>
              </a:ext>
            </a:extLst>
          </p:cNvPr>
          <p:cNvSpPr>
            <a:spLocks noGrp="1"/>
          </p:cNvSpPr>
          <p:nvPr>
            <p:ph type="sldNum" sz="quarter" idx="12"/>
          </p:nvPr>
        </p:nvSpPr>
        <p:spPr bwMode="auto">
          <a:xfrm>
            <a:off x="8610600" y="63563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D747668B-8000-44DF-BA66-16AC5B021AF5}" type="slidenum">
              <a:rPr lang="ar-SA" altLang="ar-SA" smtClean="0">
                <a:solidFill>
                  <a:srgbClr val="898989"/>
                </a:solidFill>
              </a:rPr>
              <a:pPr eaLnBrk="0" fontAlgn="base" hangingPunct="0">
                <a:spcBef>
                  <a:spcPct val="0"/>
                </a:spcBef>
                <a:spcAft>
                  <a:spcPct val="0"/>
                </a:spcAft>
              </a:pPr>
              <a:t>29</a:t>
            </a:fld>
            <a:endParaRPr lang="en-US" altLang="ar-SA">
              <a:solidFill>
                <a:srgbClr val="898989"/>
              </a:solidFill>
            </a:endParaRPr>
          </a:p>
        </p:txBody>
      </p:sp>
      <p:pic>
        <p:nvPicPr>
          <p:cNvPr id="7" name="Picture 6" descr="A close up of a logo&#10;&#10;Description automatically generated">
            <a:extLst>
              <a:ext uri="{FF2B5EF4-FFF2-40B4-BE49-F238E27FC236}">
                <a16:creationId xmlns:a16="http://schemas.microsoft.com/office/drawing/2014/main" id="{2748173C-013D-439B-B854-64423A43D6E4}"/>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1EDADC3-8665-421C-9575-F2FD1E9DA9D4}"/>
              </a:ext>
            </a:extLst>
          </p:cNvPr>
          <p:cNvSpPr>
            <a:spLocks noGrp="1" noChangeArrowheads="1"/>
          </p:cNvSpPr>
          <p:nvPr>
            <p:ph type="title"/>
          </p:nvPr>
        </p:nvSpPr>
        <p:spPr>
          <a:xfrm>
            <a:off x="171449" y="71438"/>
            <a:ext cx="11902563" cy="620712"/>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sz="4000" dirty="0">
                <a:latin typeface="Times New Roman" pitchFamily="18" charset="0"/>
              </a:rPr>
              <a:t>كوكب الارض</a:t>
            </a:r>
            <a:endParaRPr lang="en-US" sz="4000" dirty="0">
              <a:latin typeface="Times New Roman" pitchFamily="18" charset="0"/>
              <a:cs typeface="Times New Roman" pitchFamily="18" charset="0"/>
            </a:endParaRPr>
          </a:p>
        </p:txBody>
      </p:sp>
      <p:sp>
        <p:nvSpPr>
          <p:cNvPr id="36867" name="Rectangle 3">
            <a:extLst>
              <a:ext uri="{FF2B5EF4-FFF2-40B4-BE49-F238E27FC236}">
                <a16:creationId xmlns:a16="http://schemas.microsoft.com/office/drawing/2014/main" id="{315F6F74-5D9B-4F6E-BFED-FCA1CD2C477C}"/>
              </a:ext>
            </a:extLst>
          </p:cNvPr>
          <p:cNvSpPr>
            <a:spLocks noGrp="1"/>
          </p:cNvSpPr>
          <p:nvPr>
            <p:ph idx="1"/>
          </p:nvPr>
        </p:nvSpPr>
        <p:spPr>
          <a:xfrm>
            <a:off x="285135" y="1030287"/>
            <a:ext cx="11543071" cy="5026383"/>
          </a:xfrm>
        </p:spPr>
        <p:txBody>
          <a:bodyPr/>
          <a:lstStyle/>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يبعد كوكب الأرض عن الشمس في المتوسط 150مليون كم.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تدور الأرض حول الشمس في مدار اهليجي (بيضاوي) بسرعة متوسطة تساوي 29.79 كم/ث حيث تستكمل دورتها في 365.2422 يوماً شمسياً وسطياً.</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تدور الأرض حول نفسها من الغرب إلى الشرق في 23 س 56 د 4.1 ث وينتج عنها تعاقب الليل والنهار.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 كثافة الأرض = 5.52 جم/سم٣ وتعتبر أكبر كواكب المجموعة الشمسية كثافةً.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كتلة كوكب الأرض = 5.9742 × 10</a:t>
            </a:r>
            <a:r>
              <a:rPr lang="ar-SA" altLang="en-US" sz="2400" baseline="30000" dirty="0">
                <a:latin typeface="Times New Roman" panose="02020603050405020304" pitchFamily="18" charset="0"/>
                <a:cs typeface="Times New Roman" panose="02020603050405020304" pitchFamily="18" charset="0"/>
              </a:rPr>
              <a:t>27</a:t>
            </a:r>
            <a:r>
              <a:rPr lang="ar-SA" altLang="en-US" sz="2400" b="1" dirty="0">
                <a:latin typeface="Times New Roman" panose="02020603050405020304" pitchFamily="18" charset="0"/>
                <a:cs typeface="Times New Roman" panose="02020603050405020304" pitchFamily="18" charset="0"/>
              </a:rPr>
              <a:t> جرام </a:t>
            </a:r>
            <a:r>
              <a:rPr lang="ar-SA" altLang="en-US" sz="2400" dirty="0">
                <a:latin typeface="Times New Roman" panose="02020603050405020304" pitchFamily="18" charset="0"/>
                <a:cs typeface="Times New Roman" panose="02020603050405020304" pitchFamily="18" charset="0"/>
              </a:rPr>
              <a:t>وهي تعادل تقريباً كتلة عطارد  والزهرة  والمريخ معاً بالإضافة إلى كتلة القمر وكوكب بلوتو.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درجة حرارة سطح الأرض يتراوح ما بين - 88 إلى + 58 درجة مئوية.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عند مشاهدة الأرض من الفضاء الخارجي ستجد لونها يميل إلى الأزرق النيلي مع غطاء من السحب البيضاء يتخللها أجزاء بنية اللون تمثل اليابسة.</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يعكس الغلاف الجوي للأرض قدراً كبيراً من أشعة الشمس الساقطة عليه حيث يقدر متوسط العاكسية بـ 0.39 وهي نسبة كبيرة مقارنة لجسم ليس له غلاف جوي مثل القمر والذي تقدر عاكسيته بـ 0.07 فقط.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يمتاز سطح الأرض بوجود طاقيتين ثلجيتين بأقطابه. </a:t>
            </a:r>
            <a:endParaRPr lang="en-US" altLang="en-US" sz="2400" dirty="0">
              <a:latin typeface="Times New Roman" panose="02020603050405020304" pitchFamily="18" charset="0"/>
              <a:cs typeface="Times New Roman" panose="02020603050405020304" pitchFamily="18" charset="0"/>
            </a:endParaRPr>
          </a:p>
        </p:txBody>
      </p:sp>
      <p:pic>
        <p:nvPicPr>
          <p:cNvPr id="36868" name="Picture 4">
            <a:extLst>
              <a:ext uri="{FF2B5EF4-FFF2-40B4-BE49-F238E27FC236}">
                <a16:creationId xmlns:a16="http://schemas.microsoft.com/office/drawing/2014/main" id="{796E2DD8-2E59-4011-9551-635993DC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5085550"/>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Slide Number Placeholder 1">
            <a:extLst>
              <a:ext uri="{FF2B5EF4-FFF2-40B4-BE49-F238E27FC236}">
                <a16:creationId xmlns:a16="http://schemas.microsoft.com/office/drawing/2014/main" id="{0069D876-26CB-40FE-B79B-6A6D04DB4D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1B182305-B566-413D-AD12-59EEE61B6F59}" type="slidenum">
              <a:rPr lang="ar-SA" altLang="ar-SA">
                <a:solidFill>
                  <a:srgbClr val="898989"/>
                </a:solidFill>
              </a:rPr>
              <a:pPr eaLnBrk="0" fontAlgn="base" hangingPunct="0">
                <a:spcBef>
                  <a:spcPct val="0"/>
                </a:spcBef>
                <a:spcAft>
                  <a:spcPct val="0"/>
                </a:spcAft>
              </a:pPr>
              <a:t>3</a:t>
            </a:fld>
            <a:endParaRPr lang="en-US" altLang="ar-SA">
              <a:solidFill>
                <a:srgbClr val="898989"/>
              </a:solidFill>
            </a:endParaRPr>
          </a:p>
        </p:txBody>
      </p:sp>
      <p:pic>
        <p:nvPicPr>
          <p:cNvPr id="6" name="Picture 5">
            <a:extLst>
              <a:ext uri="{FF2B5EF4-FFF2-40B4-BE49-F238E27FC236}">
                <a16:creationId xmlns:a16="http://schemas.microsoft.com/office/drawing/2014/main" id="{634B8814-9FE3-4E30-85B1-87593413BDD7}"/>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33FA-E9F8-4A95-9214-63CA61B87185}"/>
              </a:ext>
            </a:extLst>
          </p:cNvPr>
          <p:cNvSpPr>
            <a:spLocks noGrp="1"/>
          </p:cNvSpPr>
          <p:nvPr>
            <p:ph type="title"/>
          </p:nvPr>
        </p:nvSpPr>
        <p:spPr>
          <a:xfrm>
            <a:off x="226142" y="260352"/>
            <a:ext cx="11346426" cy="481012"/>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dirty="0"/>
              <a:t>أطوار القمر</a:t>
            </a:r>
            <a:endParaRPr lang="en-US" dirty="0"/>
          </a:p>
        </p:txBody>
      </p:sp>
      <p:pic>
        <p:nvPicPr>
          <p:cNvPr id="59395" name="Picture 2">
            <a:extLst>
              <a:ext uri="{FF2B5EF4-FFF2-40B4-BE49-F238E27FC236}">
                <a16:creationId xmlns:a16="http://schemas.microsoft.com/office/drawing/2014/main" id="{B1A068A3-6FA4-4457-96A1-C2DB62E3B48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6142" y="1863136"/>
            <a:ext cx="4361168" cy="303909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Content Placeholder 3">
            <a:extLst>
              <a:ext uri="{FF2B5EF4-FFF2-40B4-BE49-F238E27FC236}">
                <a16:creationId xmlns:a16="http://schemas.microsoft.com/office/drawing/2014/main" id="{A447CFD3-EC75-4625-AD09-EE05087F5557}"/>
              </a:ext>
            </a:extLst>
          </p:cNvPr>
          <p:cNvSpPr>
            <a:spLocks noGrp="1"/>
          </p:cNvSpPr>
          <p:nvPr>
            <p:ph sz="half" idx="2"/>
          </p:nvPr>
        </p:nvSpPr>
        <p:spPr>
          <a:xfrm>
            <a:off x="4886632" y="1196975"/>
            <a:ext cx="6685936" cy="3630664"/>
          </a:xfrm>
        </p:spPr>
        <p:txBody>
          <a:bodyPr/>
          <a:lstStyle/>
          <a:p>
            <a:pPr algn="r" rtl="1" eaLnBrk="1" hangingPunct="1">
              <a:buClr>
                <a:srgbClr val="EBF25A"/>
              </a:buClr>
            </a:pPr>
            <a:r>
              <a:rPr lang="ar-SA" altLang="en-US" sz="2400" dirty="0"/>
              <a:t>يظهر القمر في السماء مع بداية كل شهر عربي على هيئة </a:t>
            </a:r>
            <a:r>
              <a:rPr lang="ar-SA" altLang="en-US" sz="2400" u="sng" dirty="0"/>
              <a:t>هلال</a:t>
            </a:r>
            <a:r>
              <a:rPr lang="ar-SA" altLang="en-US" sz="2400" dirty="0"/>
              <a:t> (الجزء المضيء في الجانب الأيمن).</a:t>
            </a:r>
          </a:p>
          <a:p>
            <a:pPr algn="r" rtl="1" eaLnBrk="1" hangingPunct="1">
              <a:buClr>
                <a:srgbClr val="EBF25A"/>
              </a:buClr>
            </a:pPr>
            <a:endParaRPr lang="ar-SA" altLang="en-US" sz="2400" dirty="0"/>
          </a:p>
          <a:p>
            <a:pPr algn="r" rtl="1" eaLnBrk="1" hangingPunct="1">
              <a:buClr>
                <a:srgbClr val="EBF25A"/>
              </a:buClr>
            </a:pPr>
            <a:r>
              <a:rPr lang="ar-SA" altLang="en-US" sz="2400" dirty="0"/>
              <a:t>وبعد أسبوع يكتمل نصفه ويقال أنه في </a:t>
            </a:r>
            <a:r>
              <a:rPr lang="ar-SA" altLang="en-US" sz="2400" u="sng" dirty="0"/>
              <a:t>التربيع الأول</a:t>
            </a:r>
            <a:r>
              <a:rPr lang="ar-SA" altLang="en-US" sz="2400" dirty="0"/>
              <a:t> لأنه يكون قد قطع ربع دورة حول الأرض.</a:t>
            </a:r>
          </a:p>
          <a:p>
            <a:pPr algn="r" rtl="1" eaLnBrk="1" hangingPunct="1">
              <a:buClr>
                <a:srgbClr val="EBF25A"/>
              </a:buClr>
            </a:pPr>
            <a:endParaRPr lang="ar-SA" altLang="en-US" sz="2400" dirty="0"/>
          </a:p>
          <a:p>
            <a:pPr algn="r" rtl="1" eaLnBrk="1" hangingPunct="1">
              <a:buClr>
                <a:srgbClr val="EBF25A"/>
              </a:buClr>
            </a:pPr>
            <a:r>
              <a:rPr lang="ar-SA" altLang="en-US" sz="2400" dirty="0"/>
              <a:t>وفي يوم الحادي عشر من الشهر العربي تصبح ثلاثة أرباع وجه القمر مضيئة ويطلق عليه اسم </a:t>
            </a:r>
            <a:r>
              <a:rPr lang="ar-SA" altLang="en-US" sz="2400" u="sng" dirty="0"/>
              <a:t>الأحدب</a:t>
            </a:r>
            <a:r>
              <a:rPr lang="ar-SA" altLang="en-US" sz="2400" dirty="0"/>
              <a:t> .</a:t>
            </a:r>
          </a:p>
          <a:p>
            <a:pPr algn="r" rtl="1" eaLnBrk="1" hangingPunct="1">
              <a:buClr>
                <a:srgbClr val="EBF25A"/>
              </a:buClr>
            </a:pPr>
            <a:endParaRPr lang="ar-SA" altLang="en-US" sz="2400" dirty="0"/>
          </a:p>
          <a:p>
            <a:pPr algn="r" rtl="1" eaLnBrk="1" hangingPunct="1">
              <a:buClr>
                <a:srgbClr val="EBF25A"/>
              </a:buClr>
            </a:pPr>
            <a:r>
              <a:rPr lang="ar-SA" altLang="en-US" sz="2400" dirty="0"/>
              <a:t>إذا انتصف الشهر صار القمر </a:t>
            </a:r>
            <a:r>
              <a:rPr lang="ar-SA" altLang="en-US" sz="2400" u="sng" dirty="0"/>
              <a:t>بدراً</a:t>
            </a:r>
            <a:r>
              <a:rPr lang="ar-SA" altLang="en-US" sz="2400" dirty="0"/>
              <a:t> ، حيث  </a:t>
            </a:r>
            <a:r>
              <a:rPr lang="ar-SA" altLang="en-US" sz="2400" dirty="0">
                <a:latin typeface="Times New Roman" panose="02020603050405020304" pitchFamily="18" charset="0"/>
              </a:rPr>
              <a:t>تكون الأرض بين الشمس والقمر (وضع التقابل) فإن الوجه المضاء من القمر يكون بالكامل في اتجاه الأرض. </a:t>
            </a:r>
            <a:endParaRPr lang="ar-SA" altLang="en-US" sz="2000" dirty="0"/>
          </a:p>
          <a:p>
            <a:pPr algn="r" rtl="1" eaLnBrk="1" hangingPunct="1"/>
            <a:endParaRPr lang="en-US" altLang="en-US" dirty="0">
              <a:cs typeface="Arial" panose="020B0604020202020204" pitchFamily="34" charset="0"/>
            </a:endParaRPr>
          </a:p>
        </p:txBody>
      </p:sp>
      <p:sp>
        <p:nvSpPr>
          <p:cNvPr id="59398" name="Slide Number Placeholder 2">
            <a:extLst>
              <a:ext uri="{FF2B5EF4-FFF2-40B4-BE49-F238E27FC236}">
                <a16:creationId xmlns:a16="http://schemas.microsoft.com/office/drawing/2014/main" id="{15936C09-2920-4FE1-BCFD-4D43251E0C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CB2CD1FF-2500-4DFF-9159-09C880DA8DB3}" type="slidenum">
              <a:rPr lang="ar-SA" altLang="ar-SA">
                <a:solidFill>
                  <a:srgbClr val="898989"/>
                </a:solidFill>
              </a:rPr>
              <a:pPr eaLnBrk="0" fontAlgn="base" hangingPunct="0">
                <a:spcBef>
                  <a:spcPct val="0"/>
                </a:spcBef>
                <a:spcAft>
                  <a:spcPct val="0"/>
                </a:spcAft>
              </a:pPr>
              <a:t>30</a:t>
            </a:fld>
            <a:endParaRPr lang="en-US" altLang="ar-SA">
              <a:solidFill>
                <a:srgbClr val="898989"/>
              </a:solidFill>
            </a:endParaRPr>
          </a:p>
        </p:txBody>
      </p:sp>
      <p:pic>
        <p:nvPicPr>
          <p:cNvPr id="7" name="Picture 6" descr="A close up of a logo&#10;&#10;Description automatically generated">
            <a:extLst>
              <a:ext uri="{FF2B5EF4-FFF2-40B4-BE49-F238E27FC236}">
                <a16:creationId xmlns:a16="http://schemas.microsoft.com/office/drawing/2014/main" id="{647DAAD2-BC36-4065-AD72-A46705465262}"/>
              </a:ext>
            </a:extLst>
          </p:cNvPr>
          <p:cNvPicPr>
            <a:picLocks noChangeAspect="1"/>
          </p:cNvPicPr>
          <p:nvPr/>
        </p:nvPicPr>
        <p:blipFill>
          <a:blip r:embed="rId3"/>
          <a:stretch>
            <a:fillRect/>
          </a:stretch>
        </p:blipFill>
        <p:spPr>
          <a:xfrm>
            <a:off x="0" y="6487193"/>
            <a:ext cx="12192000" cy="4389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6960-96C9-4C40-BA52-A292A5D9C627}"/>
              </a:ext>
            </a:extLst>
          </p:cNvPr>
          <p:cNvSpPr>
            <a:spLocks noGrp="1"/>
          </p:cNvSpPr>
          <p:nvPr>
            <p:ph type="title"/>
          </p:nvPr>
        </p:nvSpPr>
        <p:spPr>
          <a:xfrm>
            <a:off x="245806" y="136524"/>
            <a:ext cx="11700388" cy="745151"/>
          </a:xfrm>
          <a:solidFill>
            <a:schemeClr val="accent3">
              <a:lumMod val="20000"/>
              <a:lumOff val="80000"/>
            </a:schemeClr>
          </a:solidFill>
        </p:spPr>
        <p:txBody>
          <a:bodyPr rtlCol="0">
            <a:normAutofit/>
          </a:bodyPr>
          <a:lstStyle/>
          <a:p>
            <a:pPr algn="ctr" eaLnBrk="1" fontAlgn="auto" hangingPunct="1">
              <a:spcAft>
                <a:spcPts val="0"/>
              </a:spcAft>
              <a:defRPr/>
            </a:pPr>
            <a:r>
              <a:rPr lang="ar-SA" dirty="0"/>
              <a:t>أطوار القمر</a:t>
            </a:r>
            <a:endParaRPr lang="en-US" dirty="0"/>
          </a:p>
        </p:txBody>
      </p:sp>
      <p:sp>
        <p:nvSpPr>
          <p:cNvPr id="60420" name="Content Placeholder 3">
            <a:extLst>
              <a:ext uri="{FF2B5EF4-FFF2-40B4-BE49-F238E27FC236}">
                <a16:creationId xmlns:a16="http://schemas.microsoft.com/office/drawing/2014/main" id="{D55EABBC-BA2D-4453-9E37-188DCC0D532E}"/>
              </a:ext>
            </a:extLst>
          </p:cNvPr>
          <p:cNvSpPr>
            <a:spLocks noGrp="1"/>
          </p:cNvSpPr>
          <p:nvPr>
            <p:ph sz="half" idx="2"/>
          </p:nvPr>
        </p:nvSpPr>
        <p:spPr>
          <a:xfrm>
            <a:off x="4798142" y="1125540"/>
            <a:ext cx="7148052" cy="5098280"/>
          </a:xfrm>
        </p:spPr>
        <p:txBody>
          <a:bodyPr/>
          <a:lstStyle/>
          <a:p>
            <a:pPr algn="r" rtl="1" eaLnBrk="1" hangingPunct="1">
              <a:buClr>
                <a:srgbClr val="EBF25A"/>
              </a:buClr>
            </a:pPr>
            <a:r>
              <a:rPr lang="ar-SA" altLang="en-US" sz="2400" dirty="0"/>
              <a:t>وفي يوم السابع عشر من الشهر العربي يتناقص القمر ويعود </a:t>
            </a:r>
            <a:r>
              <a:rPr lang="ar-SA" altLang="en-US" sz="2400" u="sng" dirty="0"/>
              <a:t>للأحدب</a:t>
            </a:r>
            <a:r>
              <a:rPr lang="ar-SA" altLang="en-US" sz="2400" dirty="0"/>
              <a:t> حيث يكون ثلاثة أرباع وجهه مضيئة.</a:t>
            </a:r>
          </a:p>
          <a:p>
            <a:pPr algn="r" rtl="1" eaLnBrk="1" hangingPunct="1">
              <a:buClr>
                <a:srgbClr val="EBF25A"/>
              </a:buClr>
            </a:pPr>
            <a:endParaRPr lang="ar-SA" altLang="en-US" sz="2400" dirty="0"/>
          </a:p>
          <a:p>
            <a:pPr algn="r" rtl="1" eaLnBrk="1" hangingPunct="1">
              <a:buClr>
                <a:srgbClr val="EBF25A"/>
              </a:buClr>
            </a:pPr>
            <a:r>
              <a:rPr lang="ar-SA" altLang="en-US" sz="2400" dirty="0"/>
              <a:t>في نهاية الأسبوع الثالث يكون في طور </a:t>
            </a:r>
            <a:r>
              <a:rPr lang="ar-SA" altLang="en-US" sz="2400" u="sng" dirty="0"/>
              <a:t>التربيع الأخير</a:t>
            </a:r>
            <a:r>
              <a:rPr lang="ar-SA" altLang="en-US" sz="2400" dirty="0"/>
              <a:t> ويكون الجزء المضيء ناحية اليسار، ويكون القمر قد أتم ثلاثة أرباع دورته حول الأرض.</a:t>
            </a:r>
          </a:p>
          <a:p>
            <a:pPr algn="r" rtl="1" eaLnBrk="1" hangingPunct="1">
              <a:buClr>
                <a:srgbClr val="EBF25A"/>
              </a:buClr>
            </a:pPr>
            <a:endParaRPr lang="ar-SA" altLang="en-US" sz="2400" dirty="0"/>
          </a:p>
          <a:p>
            <a:pPr algn="r" rtl="1" eaLnBrk="1" hangingPunct="1">
              <a:buClr>
                <a:srgbClr val="EBF25A"/>
              </a:buClr>
            </a:pPr>
            <a:r>
              <a:rPr lang="ar-SA" altLang="en-US" sz="2400" dirty="0"/>
              <a:t>يستمر القمر في التضاؤل ليصير </a:t>
            </a:r>
            <a:r>
              <a:rPr lang="ar-SA" altLang="en-US" sz="2400" u="sng" dirty="0"/>
              <a:t>هلالا</a:t>
            </a:r>
            <a:r>
              <a:rPr lang="ar-SA" altLang="en-US" sz="2400" dirty="0"/>
              <a:t>ً مرة أخرى (الجزء المضيء ناحية اليسار).</a:t>
            </a:r>
          </a:p>
          <a:p>
            <a:pPr algn="r" rtl="1" eaLnBrk="1" hangingPunct="1">
              <a:buClr>
                <a:srgbClr val="EBF25A"/>
              </a:buClr>
            </a:pPr>
            <a:endParaRPr lang="ar-SA" altLang="en-US" sz="2400" dirty="0"/>
          </a:p>
          <a:p>
            <a:pPr algn="r" rtl="1" eaLnBrk="1" hangingPunct="1">
              <a:buClr>
                <a:srgbClr val="EBF25A"/>
              </a:buClr>
            </a:pPr>
            <a:r>
              <a:rPr lang="ar-SA" altLang="en-US" sz="2400" dirty="0"/>
              <a:t>وبعد مضي 29 يوماً تقريباً يكون القمر بين الشمس والأرض فلا يرى من النصف المضيئ شيئاً لأن النصف المظلم هو الذي يواجه الأرض حينذاك. ويطلق على القمر عندئذ (</a:t>
            </a:r>
            <a:r>
              <a:rPr lang="ar-SA" altLang="en-US" sz="2400" u="sng" dirty="0"/>
              <a:t>المحاق</a:t>
            </a:r>
            <a:r>
              <a:rPr lang="ar-SA" altLang="en-US" sz="2400" dirty="0"/>
              <a:t>).</a:t>
            </a:r>
            <a:endParaRPr lang="en-US" altLang="en-US" sz="3200" dirty="0">
              <a:cs typeface="Arial" panose="020B0604020202020204" pitchFamily="34" charset="0"/>
            </a:endParaRPr>
          </a:p>
        </p:txBody>
      </p:sp>
      <p:pic>
        <p:nvPicPr>
          <p:cNvPr id="60421" name="Picture 5">
            <a:extLst>
              <a:ext uri="{FF2B5EF4-FFF2-40B4-BE49-F238E27FC236}">
                <a16:creationId xmlns:a16="http://schemas.microsoft.com/office/drawing/2014/main" id="{034E3BA4-D50B-4D6E-9156-54E7107AE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23" y="1688792"/>
            <a:ext cx="41211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2" name="Slide Number Placeholder 2">
            <a:extLst>
              <a:ext uri="{FF2B5EF4-FFF2-40B4-BE49-F238E27FC236}">
                <a16:creationId xmlns:a16="http://schemas.microsoft.com/office/drawing/2014/main" id="{DADC257D-73C1-4E2D-B7B4-29EDC16CA1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EF1515F2-B28D-4BA1-BDF0-3FC8FB5D4D09}" type="slidenum">
              <a:rPr lang="ar-SA" altLang="ar-SA">
                <a:solidFill>
                  <a:srgbClr val="898989"/>
                </a:solidFill>
              </a:rPr>
              <a:pPr eaLnBrk="0" fontAlgn="base" hangingPunct="0">
                <a:spcBef>
                  <a:spcPct val="0"/>
                </a:spcBef>
                <a:spcAft>
                  <a:spcPct val="0"/>
                </a:spcAft>
              </a:pPr>
              <a:t>31</a:t>
            </a:fld>
            <a:endParaRPr lang="en-US" altLang="ar-SA">
              <a:solidFill>
                <a:srgbClr val="898989"/>
              </a:solidFill>
            </a:endParaRPr>
          </a:p>
        </p:txBody>
      </p:sp>
      <p:pic>
        <p:nvPicPr>
          <p:cNvPr id="9" name="Picture 8" descr="A close up of a logo&#10;&#10;Description automatically generated">
            <a:extLst>
              <a:ext uri="{FF2B5EF4-FFF2-40B4-BE49-F238E27FC236}">
                <a16:creationId xmlns:a16="http://schemas.microsoft.com/office/drawing/2014/main" id="{AF808788-232A-4E08-B222-8D50DA165AA5}"/>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40E4637A-0884-457B-9186-99C45EBDDB5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pPr algn="ctr"/>
            <a:r>
              <a:rPr lang="ar-SA" sz="6600" kern="1200" dirty="0">
                <a:solidFill>
                  <a:srgbClr val="FFFFFF"/>
                </a:solidFill>
                <a:latin typeface="+mj-lt"/>
                <a:ea typeface="+mj-ea"/>
                <a:cs typeface="+mj-cs"/>
              </a:rPr>
              <a:t>الكسوف و الخسوف </a:t>
            </a:r>
            <a:r>
              <a:rPr lang="en-US" sz="6600" kern="1200" dirty="0">
                <a:solidFill>
                  <a:srgbClr val="FFFFFF"/>
                </a:solidFill>
                <a:latin typeface="+mj-lt"/>
                <a:ea typeface="+mj-ea"/>
                <a:cs typeface="+mj-cs"/>
              </a:rPr>
              <a:t> </a:t>
            </a:r>
          </a:p>
        </p:txBody>
      </p:sp>
      <p:pic>
        <p:nvPicPr>
          <p:cNvPr id="6" name="Picture 5">
            <a:extLst>
              <a:ext uri="{FF2B5EF4-FFF2-40B4-BE49-F238E27FC236}">
                <a16:creationId xmlns:a16="http://schemas.microsoft.com/office/drawing/2014/main" id="{366AEB1C-EB16-43E1-A97D-5C60688A98C3}"/>
              </a:ext>
            </a:extLst>
          </p:cNvPr>
          <p:cNvPicPr>
            <a:picLocks noChangeAspect="1"/>
          </p:cNvPicPr>
          <p:nvPr/>
        </p:nvPicPr>
        <p:blipFill>
          <a:blip r:embed="rId3"/>
          <a:stretch>
            <a:fillRect/>
          </a:stretch>
        </p:blipFill>
        <p:spPr>
          <a:xfrm>
            <a:off x="0" y="6419050"/>
            <a:ext cx="12192000" cy="438950"/>
          </a:xfrm>
          <a:prstGeom prst="rect">
            <a:avLst/>
          </a:prstGeom>
        </p:spPr>
      </p:pic>
      <p:sp>
        <p:nvSpPr>
          <p:cNvPr id="2" name="Rectangle 1">
            <a:extLst>
              <a:ext uri="{FF2B5EF4-FFF2-40B4-BE49-F238E27FC236}">
                <a16:creationId xmlns:a16="http://schemas.microsoft.com/office/drawing/2014/main" id="{3C5D550E-0173-4562-B31A-847246ECCA0C}"/>
              </a:ext>
            </a:extLst>
          </p:cNvPr>
          <p:cNvSpPr/>
          <p:nvPr/>
        </p:nvSpPr>
        <p:spPr>
          <a:xfrm>
            <a:off x="563418" y="5045475"/>
            <a:ext cx="11397673" cy="1015663"/>
          </a:xfrm>
          <a:prstGeom prst="rect">
            <a:avLst/>
          </a:prstGeom>
        </p:spPr>
        <p:txBody>
          <a:bodyPr wrap="square">
            <a:spAutoFit/>
          </a:bodyPr>
          <a:lstStyle/>
          <a:p>
            <a:pPr algn="r" rtl="1">
              <a:defRPr/>
            </a:pPr>
            <a:r>
              <a:rPr lang="ar-SA" sz="2000" dirty="0"/>
              <a:t>قال رسول الله عليه الصلاة والسلام: (إن الشمس والقمر آيتان من آيات الله تبارك وتعالى لا ينخسفان لموت آحد ولا لحياته، فإذا رأيتم ذلك فافزعوا إلى ذكر الله تعالى وإلى الصلاة)</a:t>
            </a:r>
          </a:p>
          <a:p>
            <a:pPr algn="r" rtl="1">
              <a:defRPr/>
            </a:pPr>
            <a:r>
              <a:rPr lang="ar-SA" sz="2000" dirty="0"/>
              <a:t>                                                             متفق عليه</a:t>
            </a:r>
          </a:p>
        </p:txBody>
      </p:sp>
    </p:spTree>
    <p:extLst>
      <p:ext uri="{BB962C8B-B14F-4D97-AF65-F5344CB8AC3E}">
        <p14:creationId xmlns:p14="http://schemas.microsoft.com/office/powerpoint/2010/main" val="2967560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6D998-A770-4E25-821D-820607F78C37}"/>
              </a:ext>
            </a:extLst>
          </p:cNvPr>
          <p:cNvSpPr>
            <a:spLocks noGrp="1"/>
          </p:cNvSpPr>
          <p:nvPr>
            <p:ph idx="1"/>
          </p:nvPr>
        </p:nvSpPr>
        <p:spPr>
          <a:xfrm>
            <a:off x="289249" y="964082"/>
            <a:ext cx="11588620" cy="1853763"/>
          </a:xfrm>
        </p:spPr>
        <p:txBody>
          <a:bodyPr rtlCol="0">
            <a:normAutofit/>
          </a:bodyPr>
          <a:lstStyle/>
          <a:p>
            <a:pPr algn="r" rtl="1" eaLnBrk="1" fontAlgn="auto" hangingPunct="1">
              <a:spcAft>
                <a:spcPts val="0"/>
              </a:spcAft>
              <a:defRPr/>
            </a:pPr>
            <a:r>
              <a:rPr lang="ar-SA" sz="2400" dirty="0"/>
              <a:t>القمر يتحرك في مدار حول الأرض، وفي الوقت نفسه تدور الأرض حول الشمس، وفي بعض الأحيان تتحرك الأرض بين الشمس، والقمر، مما يتسبب في حجب ضوء الشمس الذي يسقط على القمر، ويظهر ظل الأرض بدلاً عنه، مما يسبب خسوف القمر ويحدث الخسوف عندما يكون القمر مكتملاً، أي عندما يكون القمر في جانب الأرض ومقابلاً للشمس ولأن مستوى مدار القمر حول الأرض يختلف عن مستوى مدار الأرض حول الشمس، لا يحدث خسوف القمر مع كل قمر كامل، وعادةً ما يستغرق ساعتين ليحدث خسوف كامل للقمر. </a:t>
            </a:r>
          </a:p>
          <a:p>
            <a:pPr marL="0" indent="0" algn="r" rtl="1" eaLnBrk="1" fontAlgn="auto" hangingPunct="1">
              <a:spcAft>
                <a:spcPts val="0"/>
              </a:spcAft>
              <a:buNone/>
              <a:defRPr/>
            </a:pPr>
            <a:endParaRPr lang="ar-SA" sz="2400" dirty="0"/>
          </a:p>
        </p:txBody>
      </p:sp>
      <p:sp>
        <p:nvSpPr>
          <p:cNvPr id="61444" name="Slide Number Placeholder 3">
            <a:extLst>
              <a:ext uri="{FF2B5EF4-FFF2-40B4-BE49-F238E27FC236}">
                <a16:creationId xmlns:a16="http://schemas.microsoft.com/office/drawing/2014/main" id="{DED851E1-DCF8-42BB-BB9A-E2FE6E2F04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A23A334-BA11-4585-A529-21464A79B202}"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F7F92AE2-A650-4981-84A3-ACDE7A99AEF4}"/>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
        <p:nvSpPr>
          <p:cNvPr id="7" name="Title 1">
            <a:extLst>
              <a:ext uri="{FF2B5EF4-FFF2-40B4-BE49-F238E27FC236}">
                <a16:creationId xmlns:a16="http://schemas.microsoft.com/office/drawing/2014/main" id="{426B937C-85E5-4C8D-A4E5-2149C868288F}"/>
              </a:ext>
            </a:extLst>
          </p:cNvPr>
          <p:cNvSpPr txBox="1">
            <a:spLocks/>
          </p:cNvSpPr>
          <p:nvPr/>
        </p:nvSpPr>
        <p:spPr bwMode="auto">
          <a:xfrm>
            <a:off x="55983" y="130497"/>
            <a:ext cx="12080033" cy="67386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ar-SA" sz="3200" b="0" i="0" u="none" strike="noStrike" kern="1200" cap="none" spc="0" normalizeH="0" baseline="0" noProof="0">
                <a:ln>
                  <a:noFill/>
                </a:ln>
                <a:solidFill>
                  <a:prstClr val="black"/>
                </a:solidFill>
                <a:effectLst/>
                <a:uLnTx/>
                <a:uFillTx/>
                <a:latin typeface="Calibri Light"/>
                <a:ea typeface="+mj-ea"/>
                <a:cs typeface="Times New Roman" panose="02020603050405020304" pitchFamily="18" charset="0"/>
              </a:rPr>
              <a:t>خسوف القمر</a:t>
            </a:r>
            <a:endParaRPr kumimoji="0" lang="en-US" sz="3200" b="0"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8" name="Picture 2">
            <a:extLst>
              <a:ext uri="{FF2B5EF4-FFF2-40B4-BE49-F238E27FC236}">
                <a16:creationId xmlns:a16="http://schemas.microsoft.com/office/drawing/2014/main" id="{80E7192D-1CCB-47B3-9B08-6DEB3616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152" y="2817845"/>
            <a:ext cx="4564063" cy="270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
            <a:extLst>
              <a:ext uri="{FF2B5EF4-FFF2-40B4-BE49-F238E27FC236}">
                <a16:creationId xmlns:a16="http://schemas.microsoft.com/office/drawing/2014/main" id="{366CE4CA-00CD-4D4D-9269-D24E0A68C0C5}"/>
              </a:ext>
            </a:extLst>
          </p:cNvPr>
          <p:cNvSpPr txBox="1">
            <a:spLocks noChangeArrowheads="1"/>
          </p:cNvSpPr>
          <p:nvPr/>
        </p:nvSpPr>
        <p:spPr bwMode="auto">
          <a:xfrm>
            <a:off x="410548" y="5784027"/>
            <a:ext cx="11075435" cy="400110"/>
          </a:xfrm>
          <a:prstGeom prst="rect">
            <a:avLst/>
          </a:prstGeom>
          <a:solidFill>
            <a:schemeClr val="accent2">
              <a:lumMod val="20000"/>
              <a:lumOff val="80000"/>
            </a:schemeClr>
          </a:solidFill>
          <a:ln>
            <a:noFill/>
          </a:ln>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قد يستمر الخسوف الكلي حوالي 100 دقيقة، وتستمر ظاهرة الخسوف بمجملها (الكلي والجزئي) نحو خمسة ساعات ونصف الساعة.</a:t>
            </a:r>
            <a:endParaRPr kumimoji="0" lang="en-US"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369450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2F4B-815A-4BD2-AD88-977BE5C05F66}"/>
              </a:ext>
            </a:extLst>
          </p:cNvPr>
          <p:cNvSpPr>
            <a:spLocks noGrp="1"/>
          </p:cNvSpPr>
          <p:nvPr>
            <p:ph type="title"/>
          </p:nvPr>
        </p:nvSpPr>
        <p:spPr>
          <a:xfrm>
            <a:off x="55983" y="130497"/>
            <a:ext cx="12080033" cy="673862"/>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t>خسوف القمر</a:t>
            </a:r>
            <a:endParaRPr lang="en-US" sz="3200" dirty="0"/>
          </a:p>
        </p:txBody>
      </p:sp>
      <p:pic>
        <p:nvPicPr>
          <p:cNvPr id="62467" name="Picture 2">
            <a:extLst>
              <a:ext uri="{FF2B5EF4-FFF2-40B4-BE49-F238E27FC236}">
                <a16:creationId xmlns:a16="http://schemas.microsoft.com/office/drawing/2014/main" id="{F8B909FA-09DA-4551-8078-373FA4E73DE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03352" y="1536783"/>
            <a:ext cx="4564063" cy="2700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Content Placeholder 3">
            <a:extLst>
              <a:ext uri="{FF2B5EF4-FFF2-40B4-BE49-F238E27FC236}">
                <a16:creationId xmlns:a16="http://schemas.microsoft.com/office/drawing/2014/main" id="{8B183F51-E2EC-4CB0-AEDD-625636D3D84C}"/>
              </a:ext>
            </a:extLst>
          </p:cNvPr>
          <p:cNvSpPr>
            <a:spLocks noGrp="1"/>
          </p:cNvSpPr>
          <p:nvPr>
            <p:ph sz="half" idx="2"/>
          </p:nvPr>
        </p:nvSpPr>
        <p:spPr>
          <a:xfrm>
            <a:off x="485192" y="981077"/>
            <a:ext cx="10182808" cy="400110"/>
          </a:xfrm>
        </p:spPr>
        <p:txBody>
          <a:bodyPr/>
          <a:lstStyle/>
          <a:p>
            <a:pPr algn="r" rtl="1" eaLnBrk="1" hangingPunct="1">
              <a:buClr>
                <a:srgbClr val="EBF25A"/>
              </a:buClr>
            </a:pPr>
            <a:r>
              <a:rPr lang="ar-SA" altLang="en-US" sz="2400" dirty="0"/>
              <a:t>إن خسوف القمر يحدث عندما يعبر القمر في ظل الأرض.</a:t>
            </a:r>
          </a:p>
          <a:p>
            <a:pPr algn="r" rtl="1" eaLnBrk="1" hangingPunct="1"/>
            <a:endParaRPr lang="en-US" altLang="en-US" dirty="0">
              <a:cs typeface="Arial" panose="020B0604020202020204" pitchFamily="34" charset="0"/>
            </a:endParaRPr>
          </a:p>
        </p:txBody>
      </p:sp>
      <p:sp>
        <p:nvSpPr>
          <p:cNvPr id="62471" name="Slide Number Placeholder 2">
            <a:extLst>
              <a:ext uri="{FF2B5EF4-FFF2-40B4-BE49-F238E27FC236}">
                <a16:creationId xmlns:a16="http://schemas.microsoft.com/office/drawing/2014/main" id="{91E3A90E-D85F-411D-B5D6-537E8ADD3A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4A6432-E5DF-41F3-BFDA-B0DFE3DD82D3}"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B2445B6C-C18C-41DE-AF1A-7FB077B0119D}"/>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
        <p:nvSpPr>
          <p:cNvPr id="3" name="Rectangle 2">
            <a:extLst>
              <a:ext uri="{FF2B5EF4-FFF2-40B4-BE49-F238E27FC236}">
                <a16:creationId xmlns:a16="http://schemas.microsoft.com/office/drawing/2014/main" id="{B9349C91-48FD-4027-8816-7E5A75775510}"/>
              </a:ext>
            </a:extLst>
          </p:cNvPr>
          <p:cNvSpPr/>
          <p:nvPr/>
        </p:nvSpPr>
        <p:spPr>
          <a:xfrm>
            <a:off x="3368350" y="4530826"/>
            <a:ext cx="8117633" cy="859723"/>
          </a:xfrm>
          <a:prstGeom prst="rect">
            <a:avLst/>
          </a:prstGeom>
          <a:solidFill>
            <a:schemeClr val="accent4">
              <a:lumMod val="20000"/>
              <a:lumOff val="80000"/>
            </a:schemeClr>
          </a:solidFill>
        </p:spPr>
        <p:txBody>
          <a:bodyPr wrap="square">
            <a:spAutoFit/>
          </a:bodyPr>
          <a:lstStyle/>
          <a:p>
            <a:pPr marL="171450" marR="0" lvl="0" indent="-171450" algn="r" defTabSz="685800" rtl="1" eaLnBrk="1" fontAlgn="base" latinLnBrk="0" hangingPunct="1">
              <a:lnSpc>
                <a:spcPct val="90000"/>
              </a:lnSpc>
              <a:spcBef>
                <a:spcPts val="750"/>
              </a:spcBef>
              <a:spcAft>
                <a:spcPct val="0"/>
              </a:spcAft>
              <a:buClr>
                <a:srgbClr val="EBF25A"/>
              </a:buClr>
              <a:buSzTx/>
              <a:buFont typeface="Arial" panose="020B0604020202020204" pitchFamily="34" charset="0"/>
              <a:buChar char="•"/>
              <a:tabLst/>
              <a:defRPr/>
            </a:pPr>
            <a:r>
              <a:rPr kumimoji="0" lang="ar-SA" alt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خسوف كلي: كامل القمر في منطقة الظل.</a:t>
            </a:r>
          </a:p>
          <a:p>
            <a:pPr marL="171450" marR="0" lvl="0" indent="-171450" algn="r" defTabSz="685800" rtl="1" eaLnBrk="1" fontAlgn="base" latinLnBrk="0" hangingPunct="1">
              <a:lnSpc>
                <a:spcPct val="90000"/>
              </a:lnSpc>
              <a:spcBef>
                <a:spcPts val="750"/>
              </a:spcBef>
              <a:spcAft>
                <a:spcPct val="0"/>
              </a:spcAft>
              <a:buClr>
                <a:srgbClr val="EBF25A"/>
              </a:buClr>
              <a:buSzTx/>
              <a:buFont typeface="Arial" panose="020B0604020202020204" pitchFamily="34" charset="0"/>
              <a:buChar char="•"/>
              <a:tabLst/>
              <a:defRPr/>
            </a:pPr>
            <a:r>
              <a:rPr kumimoji="0" lang="ar-SA" alt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خسوف جزئي: جزء من القمر في منطقة الظل وجزء آخر في منطقة شبه الظل.</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A215F7B3-C1A6-48CC-B91A-E3590AF1D8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055C2D-19EE-4731-B2FC-EF51AA401C95}"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7770F707-D613-4E07-868B-9C92DE8E49C8}"/>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
        <p:nvSpPr>
          <p:cNvPr id="6" name="Title 1">
            <a:extLst>
              <a:ext uri="{FF2B5EF4-FFF2-40B4-BE49-F238E27FC236}">
                <a16:creationId xmlns:a16="http://schemas.microsoft.com/office/drawing/2014/main" id="{2FE29F5F-2F3D-42DE-9562-1367B806E10E}"/>
              </a:ext>
            </a:extLst>
          </p:cNvPr>
          <p:cNvSpPr>
            <a:spLocks noGrp="1"/>
          </p:cNvSpPr>
          <p:nvPr>
            <p:ph type="title"/>
          </p:nvPr>
        </p:nvSpPr>
        <p:spPr>
          <a:xfrm>
            <a:off x="55983" y="130497"/>
            <a:ext cx="12080033" cy="673862"/>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t>خسوف القمر الجزئي</a:t>
            </a:r>
            <a:endParaRPr lang="en-US" sz="3200" dirty="0"/>
          </a:p>
        </p:txBody>
      </p:sp>
      <p:sp>
        <p:nvSpPr>
          <p:cNvPr id="2" name="Rectangle 1">
            <a:extLst>
              <a:ext uri="{FF2B5EF4-FFF2-40B4-BE49-F238E27FC236}">
                <a16:creationId xmlns:a16="http://schemas.microsoft.com/office/drawing/2014/main" id="{B4B913DE-4DFE-4147-9868-95992F104B74}"/>
              </a:ext>
            </a:extLst>
          </p:cNvPr>
          <p:cNvSpPr/>
          <p:nvPr/>
        </p:nvSpPr>
        <p:spPr>
          <a:xfrm>
            <a:off x="4988767" y="1529438"/>
            <a:ext cx="6096000" cy="4536819"/>
          </a:xfrm>
          <a:prstGeom prst="rect">
            <a:avLst/>
          </a:prstGeom>
        </p:spPr>
        <p:txBody>
          <a:bodyPr>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خسوف القمر الجزئي</a:t>
            </a:r>
            <a:r>
              <a:rPr kumimoji="0" lang="en-GB" sz="28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 </a:t>
            </a:r>
            <a:r>
              <a:rPr kumimoji="0" lang="ar-SA" sz="28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يحدث عندما يسقط جزء من ظل الأرض على القمر، ويظهر ظل الأرض مظلماً جداً على جانب القمر المقابل للأرض، ويعتمد الخسوف الجزئي الذي يراه الناس على كيفية اصطفاف الشمس والأرض والقمر، ومن الجدير بالذكر أنّ الخسوف الجزئي يحدث مرتين في السنة على الأقل.</a:t>
            </a:r>
            <a:r>
              <a:rPr kumimoji="0" lang="en-GB" sz="2800" b="0" i="0" u="none" strike="noStrike" kern="1200" cap="none" spc="0" normalizeH="0" baseline="0" noProof="0" dirty="0">
                <a:ln>
                  <a:noFill/>
                </a:ln>
                <a:solidFill>
                  <a:srgbClr val="333333"/>
                </a:solidFill>
                <a:effectLst/>
                <a:uLnTx/>
                <a:uFillTx/>
                <a:latin typeface="DroidArabicKufi-Regular"/>
                <a:ea typeface="+mn-ea"/>
                <a:cs typeface="+mn-cs"/>
              </a:rPr>
              <a:t> </a:t>
            </a:r>
            <a:endParaRPr kumimoji="0" lang="ar-SA" sz="28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endParaRPr>
          </a:p>
        </p:txBody>
      </p:sp>
      <p:pic>
        <p:nvPicPr>
          <p:cNvPr id="3" name="Picture 2">
            <a:extLst>
              <a:ext uri="{FF2B5EF4-FFF2-40B4-BE49-F238E27FC236}">
                <a16:creationId xmlns:a16="http://schemas.microsoft.com/office/drawing/2014/main" id="{BA2DEC72-33F7-4FF4-A3A7-CCEC2B11C32E}"/>
              </a:ext>
            </a:extLst>
          </p:cNvPr>
          <p:cNvPicPr>
            <a:picLocks noChangeAspect="1"/>
          </p:cNvPicPr>
          <p:nvPr/>
        </p:nvPicPr>
        <p:blipFill>
          <a:blip r:embed="rId2"/>
          <a:stretch>
            <a:fillRect/>
          </a:stretch>
        </p:blipFill>
        <p:spPr>
          <a:xfrm>
            <a:off x="611007" y="1996752"/>
            <a:ext cx="3223875" cy="2995125"/>
          </a:xfrm>
          <a:prstGeom prst="rect">
            <a:avLst/>
          </a:prstGeom>
        </p:spPr>
      </p:pic>
    </p:spTree>
    <p:extLst>
      <p:ext uri="{BB962C8B-B14F-4D97-AF65-F5344CB8AC3E}">
        <p14:creationId xmlns:p14="http://schemas.microsoft.com/office/powerpoint/2010/main" val="1379010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A215F7B3-C1A6-48CC-B91A-E3590AF1D8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055C2D-19EE-4731-B2FC-EF51AA401C95}"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63492" name="Picture 3">
            <a:extLst>
              <a:ext uri="{FF2B5EF4-FFF2-40B4-BE49-F238E27FC236}">
                <a16:creationId xmlns:a16="http://schemas.microsoft.com/office/drawing/2014/main" id="{D1A979B4-C455-4035-8684-7ADAC006A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18" y="2614291"/>
            <a:ext cx="436721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7770F707-D613-4E07-868B-9C92DE8E49C8}"/>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
        <p:nvSpPr>
          <p:cNvPr id="6" name="Title 1">
            <a:extLst>
              <a:ext uri="{FF2B5EF4-FFF2-40B4-BE49-F238E27FC236}">
                <a16:creationId xmlns:a16="http://schemas.microsoft.com/office/drawing/2014/main" id="{2FE29F5F-2F3D-42DE-9562-1367B806E10E}"/>
              </a:ext>
            </a:extLst>
          </p:cNvPr>
          <p:cNvSpPr>
            <a:spLocks noGrp="1"/>
          </p:cNvSpPr>
          <p:nvPr>
            <p:ph type="title"/>
          </p:nvPr>
        </p:nvSpPr>
        <p:spPr>
          <a:xfrm>
            <a:off x="55983" y="130497"/>
            <a:ext cx="12080033" cy="673862"/>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t>خسوف القمر الكلي</a:t>
            </a:r>
            <a:endParaRPr lang="en-US" sz="3200" dirty="0"/>
          </a:p>
        </p:txBody>
      </p:sp>
      <p:sp>
        <p:nvSpPr>
          <p:cNvPr id="2" name="Rectangle 1">
            <a:extLst>
              <a:ext uri="{FF2B5EF4-FFF2-40B4-BE49-F238E27FC236}">
                <a16:creationId xmlns:a16="http://schemas.microsoft.com/office/drawing/2014/main" id="{B4B913DE-4DFE-4147-9868-95992F104B74}"/>
              </a:ext>
            </a:extLst>
          </p:cNvPr>
          <p:cNvSpPr/>
          <p:nvPr/>
        </p:nvSpPr>
        <p:spPr>
          <a:xfrm>
            <a:off x="4988767" y="1529438"/>
            <a:ext cx="6096000" cy="4758354"/>
          </a:xfrm>
          <a:prstGeom prst="rect">
            <a:avLst/>
          </a:prstGeom>
        </p:spPr>
        <p:txBody>
          <a:bodyPr>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SA" sz="28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خسوف القمر الكلي </a:t>
            </a:r>
            <a:r>
              <a:rPr kumimoji="0" lang="en-GB" sz="2800" b="0" i="0" u="none" strike="noStrike" kern="1200" cap="none" spc="0" normalizeH="0" baseline="0" noProof="0" dirty="0">
                <a:ln>
                  <a:noFill/>
                </a:ln>
                <a:solidFill>
                  <a:srgbClr val="333333"/>
                </a:solidFill>
                <a:effectLst/>
                <a:uLnTx/>
                <a:uFillTx/>
                <a:latin typeface="DroidArabicKufi-Regular"/>
                <a:ea typeface="+mn-ea"/>
                <a:cs typeface="+mn-cs"/>
              </a:rPr>
              <a:t> ) </a:t>
            </a:r>
            <a:r>
              <a:rPr kumimoji="0" lang="ar-SA" sz="28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يحدث عندما يسقط ظل الأرض بشكلٍ كامل على الأرض بحيث يصل بعض ضوء الشمس فقط إلى القمر، ولكن يمر أولاً عبر الغلاف الجوي للأرض، مما يعمل على تصفية معظم ضوء الشمس الأزرق، ويتسبب ذلك في ظهور القمر باللون الأحمر</a:t>
            </a:r>
            <a:r>
              <a:rPr kumimoji="0" lang="en-GB" sz="2800" b="0" i="0" u="none" strike="noStrike" kern="1200" cap="none" spc="0" normalizeH="0" baseline="0" noProof="0" dirty="0">
                <a:ln>
                  <a:noFill/>
                </a:ln>
                <a:solidFill>
                  <a:srgbClr val="333333"/>
                </a:solidFill>
                <a:effectLst/>
                <a:uLnTx/>
                <a:uFillTx/>
                <a:latin typeface="DroidArabicKufi-Regular"/>
                <a:ea typeface="+mn-ea"/>
                <a:cs typeface="+mn-cs"/>
              </a:rPr>
              <a:t> </a:t>
            </a:r>
            <a:b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br>
              <a:rPr kumimoji="0" lang="ar-S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r>
              <a:rPr kumimoji="0" lang="en-GB" sz="1800" b="0" i="0" u="none" strike="noStrike" kern="1200" cap="none" spc="0" normalizeH="0" baseline="0" noProof="0" dirty="0">
                <a:ln>
                  <a:noFill/>
                </a:ln>
                <a:solidFill>
                  <a:srgbClr val="333333"/>
                </a:solidFill>
                <a:effectLst/>
                <a:uLnTx/>
                <a:uFillTx/>
                <a:latin typeface="DroidArabicKufi-Regular"/>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25D6-2269-4175-A407-858D5888420B}"/>
              </a:ext>
            </a:extLst>
          </p:cNvPr>
          <p:cNvSpPr>
            <a:spLocks noGrp="1"/>
          </p:cNvSpPr>
          <p:nvPr>
            <p:ph type="title"/>
          </p:nvPr>
        </p:nvSpPr>
        <p:spPr>
          <a:xfrm>
            <a:off x="167951" y="115889"/>
            <a:ext cx="11887200" cy="649287"/>
          </a:xfrm>
          <a:solidFill>
            <a:schemeClr val="accent3">
              <a:lumMod val="20000"/>
              <a:lumOff val="80000"/>
            </a:schemeClr>
          </a:solidFill>
        </p:spPr>
        <p:txBody>
          <a:bodyPr rtlCol="0">
            <a:normAutofit/>
          </a:bodyPr>
          <a:lstStyle/>
          <a:p>
            <a:pPr algn="ctr" eaLnBrk="1" fontAlgn="auto" hangingPunct="1">
              <a:spcAft>
                <a:spcPts val="0"/>
              </a:spcAft>
              <a:defRPr/>
            </a:pPr>
            <a:r>
              <a:rPr lang="ar-SA" dirty="0"/>
              <a:t>كسوف الشمس</a:t>
            </a:r>
            <a:endParaRPr lang="en-US" dirty="0"/>
          </a:p>
        </p:txBody>
      </p:sp>
      <p:pic>
        <p:nvPicPr>
          <p:cNvPr id="64515" name="Picture 2">
            <a:extLst>
              <a:ext uri="{FF2B5EF4-FFF2-40B4-BE49-F238E27FC236}">
                <a16:creationId xmlns:a16="http://schemas.microsoft.com/office/drawing/2014/main" id="{99A136CC-1F36-4029-BC7A-DDDA6B06C83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669912" y="3402546"/>
            <a:ext cx="5127625" cy="1949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Content Placeholder 3">
            <a:extLst>
              <a:ext uri="{FF2B5EF4-FFF2-40B4-BE49-F238E27FC236}">
                <a16:creationId xmlns:a16="http://schemas.microsoft.com/office/drawing/2014/main" id="{B65EB547-1A46-4A5F-A96D-72D68A707223}"/>
              </a:ext>
            </a:extLst>
          </p:cNvPr>
          <p:cNvSpPr>
            <a:spLocks noGrp="1"/>
          </p:cNvSpPr>
          <p:nvPr>
            <p:ph sz="half" idx="2"/>
          </p:nvPr>
        </p:nvSpPr>
        <p:spPr>
          <a:xfrm>
            <a:off x="279918" y="836614"/>
            <a:ext cx="11224727" cy="5516302"/>
          </a:xfrm>
        </p:spPr>
        <p:txBody>
          <a:bodyPr/>
          <a:lstStyle/>
          <a:p>
            <a:pPr algn="r" rtl="1" eaLnBrk="1" hangingPunct="1"/>
            <a:r>
              <a:rPr lang="ar-SA" altLang="en-US" sz="2400" dirty="0"/>
              <a:t>يحدث كسوف الشمس عندما يقع القمر بين الأرض والشمس.</a:t>
            </a:r>
          </a:p>
          <a:p>
            <a:pPr algn="r" rtl="1" eaLnBrk="1" hangingPunct="1"/>
            <a:r>
              <a:rPr lang="ar-SA" altLang="en-US" sz="2400" dirty="0"/>
              <a:t>عند مرور القمر بين الأرض والشمس يقع ظله على الأرض. وهذا الظل يتكون من جزأين. قسم معتم يدعى الظل، وخارجي أقل عتمة يدعى شبه الظل.</a:t>
            </a:r>
          </a:p>
          <a:p>
            <a:pPr algn="r" rtl="1" eaLnBrk="1" hangingPunct="1"/>
            <a:r>
              <a:rPr lang="ar-SA" altLang="en-US" sz="2400" dirty="0"/>
              <a:t>لذلك فإن المناطق التي يسقط عليها الظل تشاهد كسوف كلي، والتي يسقط عليها شبه الظل تشاهد كسوف جزئي.</a:t>
            </a:r>
          </a:p>
          <a:p>
            <a:pPr algn="r" rtl="1" eaLnBrk="1" hangingPunct="1"/>
            <a:endParaRPr lang="ar-SA" altLang="en-US" sz="3600" dirty="0"/>
          </a:p>
          <a:p>
            <a:pPr algn="r" rtl="1" eaLnBrk="1" hangingPunct="1"/>
            <a:endParaRPr lang="ar-SA" altLang="en-US" sz="3600" dirty="0"/>
          </a:p>
        </p:txBody>
      </p:sp>
      <p:sp>
        <p:nvSpPr>
          <p:cNvPr id="64517" name="Slide Number Placeholder 2">
            <a:extLst>
              <a:ext uri="{FF2B5EF4-FFF2-40B4-BE49-F238E27FC236}">
                <a16:creationId xmlns:a16="http://schemas.microsoft.com/office/drawing/2014/main" id="{C40CBA2A-4699-408C-B9CD-D61ED871AA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348A5F-B795-4822-BAD9-B754EC384819}"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ABB816DD-6BBB-4A25-A476-82CF828DE1DE}"/>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25A5-DCDA-47FD-90A4-74A9290A5711}"/>
              </a:ext>
            </a:extLst>
          </p:cNvPr>
          <p:cNvSpPr>
            <a:spLocks noGrp="1"/>
          </p:cNvSpPr>
          <p:nvPr>
            <p:ph type="title"/>
          </p:nvPr>
        </p:nvSpPr>
        <p:spPr>
          <a:xfrm>
            <a:off x="2208213" y="115889"/>
            <a:ext cx="8229600" cy="847725"/>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t>أنواع كسوف الشمس</a:t>
            </a:r>
            <a:endParaRPr lang="en-US" sz="3200" dirty="0"/>
          </a:p>
        </p:txBody>
      </p:sp>
      <p:sp>
        <p:nvSpPr>
          <p:cNvPr id="4" name="Content Placeholder 3">
            <a:extLst>
              <a:ext uri="{FF2B5EF4-FFF2-40B4-BE49-F238E27FC236}">
                <a16:creationId xmlns:a16="http://schemas.microsoft.com/office/drawing/2014/main" id="{A7E2C998-0FCA-49ED-A131-0D2F35C7C307}"/>
              </a:ext>
            </a:extLst>
          </p:cNvPr>
          <p:cNvSpPr>
            <a:spLocks noGrp="1"/>
          </p:cNvSpPr>
          <p:nvPr>
            <p:ph sz="half" idx="1"/>
          </p:nvPr>
        </p:nvSpPr>
        <p:spPr>
          <a:xfrm>
            <a:off x="1681164" y="1600201"/>
            <a:ext cx="8529637" cy="4530725"/>
          </a:xfrm>
        </p:spPr>
        <p:txBody>
          <a:bodyPr rtlCol="0">
            <a:normAutofit/>
          </a:bodyPr>
          <a:lstStyle/>
          <a:p>
            <a:pPr algn="r" rtl="1" eaLnBrk="1" fontAlgn="auto" hangingPunct="1">
              <a:spcAft>
                <a:spcPts val="0"/>
              </a:spcAft>
              <a:defRPr/>
            </a:pPr>
            <a:r>
              <a:rPr lang="ar-SA" sz="3200" dirty="0">
                <a:solidFill>
                  <a:srgbClr val="FFFFFF"/>
                </a:solidFill>
              </a:rPr>
              <a:t>أنواع الكسوف:</a:t>
            </a:r>
            <a:endParaRPr lang="ar-SA" sz="3200" dirty="0"/>
          </a:p>
          <a:p>
            <a:pPr marL="0" indent="0" algn="r" rtl="1" eaLnBrk="1" fontAlgn="auto" hangingPunct="1">
              <a:spcAft>
                <a:spcPts val="0"/>
              </a:spcAft>
              <a:buNone/>
              <a:defRPr/>
            </a:pPr>
            <a:r>
              <a:rPr lang="ar-SA" sz="3200" dirty="0"/>
              <a:t>     كلي</a:t>
            </a:r>
          </a:p>
          <a:p>
            <a:pPr marL="0" indent="0" algn="r" rtl="1" eaLnBrk="1" fontAlgn="auto" hangingPunct="1">
              <a:spcAft>
                <a:spcPts val="0"/>
              </a:spcAft>
              <a:buNone/>
              <a:defRPr/>
            </a:pPr>
            <a:r>
              <a:rPr lang="ar-SA" sz="3200" dirty="0"/>
              <a:t> </a:t>
            </a:r>
          </a:p>
          <a:p>
            <a:pPr marL="0" indent="0" algn="r" rtl="1" eaLnBrk="1" fontAlgn="auto" hangingPunct="1">
              <a:spcAft>
                <a:spcPts val="0"/>
              </a:spcAft>
              <a:buNone/>
              <a:defRPr/>
            </a:pPr>
            <a:endParaRPr lang="ar-SA" sz="3200" dirty="0"/>
          </a:p>
          <a:p>
            <a:pPr marL="0" indent="0" algn="r" rtl="1" eaLnBrk="1" fontAlgn="auto" hangingPunct="1">
              <a:spcAft>
                <a:spcPts val="0"/>
              </a:spcAft>
              <a:buNone/>
              <a:defRPr/>
            </a:pPr>
            <a:r>
              <a:rPr lang="ar-SA" sz="3200" dirty="0"/>
              <a:t>    جزئي</a:t>
            </a:r>
          </a:p>
          <a:p>
            <a:pPr marL="0" indent="0" algn="r" rtl="1" eaLnBrk="1" fontAlgn="auto" hangingPunct="1">
              <a:spcAft>
                <a:spcPts val="0"/>
              </a:spcAft>
              <a:buNone/>
              <a:defRPr/>
            </a:pPr>
            <a:r>
              <a:rPr lang="ar-SA" sz="3200" dirty="0"/>
              <a:t>                                                                  حلقي</a:t>
            </a:r>
            <a:endParaRPr lang="en-US" dirty="0"/>
          </a:p>
        </p:txBody>
      </p:sp>
      <p:pic>
        <p:nvPicPr>
          <p:cNvPr id="65540" name="Picture 3">
            <a:extLst>
              <a:ext uri="{FF2B5EF4-FFF2-40B4-BE49-F238E27FC236}">
                <a16:creationId xmlns:a16="http://schemas.microsoft.com/office/drawing/2014/main" id="{C7C06190-3E8F-4EA7-8AAC-1501EE49F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2066925"/>
            <a:ext cx="1938338"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1" name="Picture 6">
            <a:extLst>
              <a:ext uri="{FF2B5EF4-FFF2-40B4-BE49-F238E27FC236}">
                <a16:creationId xmlns:a16="http://schemas.microsoft.com/office/drawing/2014/main" id="{F28A8DE3-04B2-4EA8-AAFC-6B68E8818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3798889"/>
            <a:ext cx="20002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8">
            <a:extLst>
              <a:ext uri="{FF2B5EF4-FFF2-40B4-BE49-F238E27FC236}">
                <a16:creationId xmlns:a16="http://schemas.microsoft.com/office/drawing/2014/main" id="{E5B93A93-76DB-47BE-A54C-F005512D3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5" y="2066925"/>
            <a:ext cx="2127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5543" name="Straight Arrow Connector 4">
            <a:extLst>
              <a:ext uri="{FF2B5EF4-FFF2-40B4-BE49-F238E27FC236}">
                <a16:creationId xmlns:a16="http://schemas.microsoft.com/office/drawing/2014/main" id="{E0CA2E67-E7AF-4724-8926-949FF3F55E63}"/>
              </a:ext>
            </a:extLst>
          </p:cNvPr>
          <p:cNvCxnSpPr>
            <a:cxnSpLocks noChangeShapeType="1"/>
          </p:cNvCxnSpPr>
          <p:nvPr/>
        </p:nvCxnSpPr>
        <p:spPr bwMode="auto">
          <a:xfrm flipH="1">
            <a:off x="7437439" y="2565400"/>
            <a:ext cx="15128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9944" name="TextBox 2">
            <a:extLst>
              <a:ext uri="{FF2B5EF4-FFF2-40B4-BE49-F238E27FC236}">
                <a16:creationId xmlns:a16="http://schemas.microsoft.com/office/drawing/2014/main" id="{D89B3EF5-6BC1-421E-A850-151FEAA1F1F9}"/>
              </a:ext>
            </a:extLst>
          </p:cNvPr>
          <p:cNvSpPr txBox="1">
            <a:spLocks noChangeArrowheads="1"/>
          </p:cNvSpPr>
          <p:nvPr/>
        </p:nvSpPr>
        <p:spPr bwMode="auto">
          <a:xfrm>
            <a:off x="1681164" y="2152650"/>
            <a:ext cx="1476375" cy="1200150"/>
          </a:xfrm>
          <a:prstGeom prst="rect">
            <a:avLst/>
          </a:prstGeom>
          <a:solidFill>
            <a:schemeClr val="accent6">
              <a:lumMod val="40000"/>
              <a:lumOff val="60000"/>
            </a:schemeClr>
          </a:solidFill>
          <a:ln>
            <a:noFill/>
          </a:ln>
        </p:spPr>
        <p:txBody>
          <a:bodyPr>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ar-SA"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تظهر الشمس كخاتم ألماس قبل حدوث الكسوف الكلي بلحظات</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endParaRPr>
          </a:p>
        </p:txBody>
      </p:sp>
      <p:pic>
        <p:nvPicPr>
          <p:cNvPr id="65545" name="Picture 12">
            <a:extLst>
              <a:ext uri="{FF2B5EF4-FFF2-40B4-BE49-F238E27FC236}">
                <a16:creationId xmlns:a16="http://schemas.microsoft.com/office/drawing/2014/main" id="{C4657DC6-DEF0-4BF5-9432-28EE141DA6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6" y="3590925"/>
            <a:ext cx="170656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5546" name="Straight Arrow Connector 4">
            <a:extLst>
              <a:ext uri="{FF2B5EF4-FFF2-40B4-BE49-F238E27FC236}">
                <a16:creationId xmlns:a16="http://schemas.microsoft.com/office/drawing/2014/main" id="{0D8991AB-01A1-46DE-8BAC-328193A9B751}"/>
              </a:ext>
            </a:extLst>
          </p:cNvPr>
          <p:cNvCxnSpPr>
            <a:cxnSpLocks noChangeShapeType="1"/>
          </p:cNvCxnSpPr>
          <p:nvPr/>
        </p:nvCxnSpPr>
        <p:spPr bwMode="auto">
          <a:xfrm flipH="1">
            <a:off x="7319964" y="4292600"/>
            <a:ext cx="15128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547" name="Straight Arrow Connector 4">
            <a:extLst>
              <a:ext uri="{FF2B5EF4-FFF2-40B4-BE49-F238E27FC236}">
                <a16:creationId xmlns:a16="http://schemas.microsoft.com/office/drawing/2014/main" id="{F7C61B3C-6E97-40FC-A2F3-604B41E3DC41}"/>
              </a:ext>
            </a:extLst>
          </p:cNvPr>
          <p:cNvCxnSpPr>
            <a:cxnSpLocks noChangeShapeType="1"/>
          </p:cNvCxnSpPr>
          <p:nvPr/>
        </p:nvCxnSpPr>
        <p:spPr bwMode="auto">
          <a:xfrm flipV="1">
            <a:off x="2855913" y="4724401"/>
            <a:ext cx="647700" cy="730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548" name="Slide Number Placeholder 2">
            <a:extLst>
              <a:ext uri="{FF2B5EF4-FFF2-40B4-BE49-F238E27FC236}">
                <a16:creationId xmlns:a16="http://schemas.microsoft.com/office/drawing/2014/main" id="{A2D8FEC3-15D7-4B79-A062-8FFD90A163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3A3699-0C9D-4043-8FF2-BCB034252335}"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592DF0CA-02B5-4D0E-A36C-D6CC7083F453}"/>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4E018-CAED-40E7-B5C7-75A82083F0D3}"/>
              </a:ext>
            </a:extLst>
          </p:cNvPr>
          <p:cNvSpPr>
            <a:spLocks noGrp="1"/>
          </p:cNvSpPr>
          <p:nvPr>
            <p:ph type="title"/>
          </p:nvPr>
        </p:nvSpPr>
        <p:spPr>
          <a:xfrm>
            <a:off x="2063750" y="-207963"/>
            <a:ext cx="8229600" cy="847726"/>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t>أنواع كسوف الشمس</a:t>
            </a:r>
            <a:endParaRPr lang="en-US" sz="3200" dirty="0"/>
          </a:p>
        </p:txBody>
      </p:sp>
      <p:sp>
        <p:nvSpPr>
          <p:cNvPr id="3" name="Content Placeholder 2">
            <a:extLst>
              <a:ext uri="{FF2B5EF4-FFF2-40B4-BE49-F238E27FC236}">
                <a16:creationId xmlns:a16="http://schemas.microsoft.com/office/drawing/2014/main" id="{5D402014-594D-4386-B8E9-18254A01D4AE}"/>
              </a:ext>
            </a:extLst>
          </p:cNvPr>
          <p:cNvSpPr>
            <a:spLocks noGrp="1"/>
          </p:cNvSpPr>
          <p:nvPr>
            <p:ph idx="1"/>
          </p:nvPr>
        </p:nvSpPr>
        <p:spPr>
          <a:xfrm>
            <a:off x="3857625" y="609601"/>
            <a:ext cx="6573838" cy="5973763"/>
          </a:xfrm>
        </p:spPr>
        <p:txBody>
          <a:bodyPr rtlCol="0">
            <a:normAutofit lnSpcReduction="10000"/>
          </a:bodyPr>
          <a:lstStyle/>
          <a:p>
            <a:pPr marL="0" indent="0" algn="r" rtl="1" eaLnBrk="1" fontAlgn="auto" hangingPunct="1">
              <a:spcAft>
                <a:spcPts val="0"/>
              </a:spcAft>
              <a:buNone/>
              <a:defRPr/>
            </a:pPr>
            <a:r>
              <a:rPr lang="ar-SA" sz="2400" dirty="0"/>
              <a:t>1- الكسوف الكلي:</a:t>
            </a:r>
          </a:p>
          <a:p>
            <a:pPr marL="0" indent="0" algn="r" rtl="1" eaLnBrk="1" fontAlgn="auto" hangingPunct="1">
              <a:spcAft>
                <a:spcPts val="0"/>
              </a:spcAft>
              <a:buNone/>
              <a:defRPr/>
            </a:pPr>
            <a:r>
              <a:rPr lang="ar-SA" sz="2400" dirty="0"/>
              <a:t>من أكثر أنواع الكسوف ندرة، وهو هام للفلكيين لأنه الفرصة الوحيدة لرؤية هالة الشمس بدون معدات خاصة. لايرى الكسوف الكلي إلا من بقعة صغيرة على الأرض يتغير موقعها كل مرة ويدوم في أطول حالاته 7 دقائق.</a:t>
            </a:r>
          </a:p>
          <a:p>
            <a:pPr marL="0" indent="0" algn="r" rtl="1" eaLnBrk="1" fontAlgn="auto" hangingPunct="1">
              <a:spcAft>
                <a:spcPts val="0"/>
              </a:spcAft>
              <a:buNone/>
              <a:defRPr/>
            </a:pPr>
            <a:endParaRPr lang="ar-SA" sz="2400" dirty="0"/>
          </a:p>
          <a:p>
            <a:pPr marL="0" indent="0" algn="r" rtl="1" eaLnBrk="1" fontAlgn="auto" hangingPunct="1">
              <a:spcAft>
                <a:spcPts val="0"/>
              </a:spcAft>
              <a:buNone/>
              <a:defRPr/>
            </a:pPr>
            <a:r>
              <a:rPr lang="ar-SA" sz="2400" dirty="0"/>
              <a:t>2- الكسوف الجزئي:</a:t>
            </a:r>
          </a:p>
          <a:p>
            <a:pPr marL="0" indent="0" algn="r" rtl="1" eaLnBrk="1" fontAlgn="auto" hangingPunct="1">
              <a:spcAft>
                <a:spcPts val="0"/>
              </a:spcAft>
              <a:buNone/>
              <a:defRPr/>
            </a:pPr>
            <a:r>
              <a:rPr lang="ar-SA" sz="2400" dirty="0"/>
              <a:t>يحدث عندما يغطي القمر جزء من الشمس. تختلف نسبة الجزء المكسوف جزئياً من منطقة إلى أخرى، وعندها يظهر قرص الشمس وكأنه هلال أو قد انقطع جزء منه.</a:t>
            </a:r>
          </a:p>
          <a:p>
            <a:pPr marL="0" indent="0" algn="r" rtl="1" eaLnBrk="1" fontAlgn="auto" hangingPunct="1">
              <a:spcAft>
                <a:spcPts val="0"/>
              </a:spcAft>
              <a:buNone/>
              <a:defRPr/>
            </a:pPr>
            <a:endParaRPr lang="ar-SA" sz="2400" dirty="0"/>
          </a:p>
          <a:p>
            <a:pPr marL="0" indent="0" algn="r" rtl="1" eaLnBrk="1" fontAlgn="auto" hangingPunct="1">
              <a:spcAft>
                <a:spcPts val="0"/>
              </a:spcAft>
              <a:buNone/>
              <a:defRPr/>
            </a:pPr>
            <a:r>
              <a:rPr lang="ar-SA" sz="2400" dirty="0"/>
              <a:t>3- الكسوف الحلقي:</a:t>
            </a:r>
          </a:p>
          <a:p>
            <a:pPr marL="0" indent="0" algn="r" rtl="1" eaLnBrk="1" fontAlgn="auto" hangingPunct="1">
              <a:spcAft>
                <a:spcPts val="0"/>
              </a:spcAft>
              <a:buNone/>
              <a:defRPr/>
            </a:pPr>
            <a:r>
              <a:rPr lang="ar-SA" sz="2400" dirty="0"/>
              <a:t>في حالة نادرة لا يحدث كسوف كلي حتى لو كانت الشمس والقمر والأرض على استقامة واحدة تماماً، إنما يحدث كسوف حلقي وهو أن يختفي قرص الشمس ماعدا حلقة رفيعة حول الحافة كلها تظل مضيئة لامعة وسبب ذلك أن القمر يكون قريب من الأرض.</a:t>
            </a:r>
            <a:endParaRPr lang="en-US" sz="2400" dirty="0"/>
          </a:p>
        </p:txBody>
      </p:sp>
      <p:pic>
        <p:nvPicPr>
          <p:cNvPr id="66564" name="Picture 3">
            <a:extLst>
              <a:ext uri="{FF2B5EF4-FFF2-40B4-BE49-F238E27FC236}">
                <a16:creationId xmlns:a16="http://schemas.microsoft.com/office/drawing/2014/main" id="{454963BF-FB79-431A-92E7-05C4BF952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609600"/>
            <a:ext cx="1938338"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6">
            <a:extLst>
              <a:ext uri="{FF2B5EF4-FFF2-40B4-BE49-F238E27FC236}">
                <a16:creationId xmlns:a16="http://schemas.microsoft.com/office/drawing/2014/main" id="{7E2D0EE1-65B6-4ABB-888A-8D7E622AC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668589"/>
            <a:ext cx="20002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6" name="Picture 12">
            <a:extLst>
              <a:ext uri="{FF2B5EF4-FFF2-40B4-BE49-F238E27FC236}">
                <a16:creationId xmlns:a16="http://schemas.microsoft.com/office/drawing/2014/main" id="{7EAAA99A-EEB3-4B6E-96F1-5739D4752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4500563"/>
            <a:ext cx="1706562"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7" name="Slide Number Placeholder 1">
            <a:extLst>
              <a:ext uri="{FF2B5EF4-FFF2-40B4-BE49-F238E27FC236}">
                <a16:creationId xmlns:a16="http://schemas.microsoft.com/office/drawing/2014/main" id="{64AF8750-7009-44FA-A7B1-8928BCD0BF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C0557B-E18C-40F5-9A04-7F5DE93498F3}"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B69FFBD0-44CC-44D1-A411-9E60EC155E6A}"/>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a:extLst>
              <a:ext uri="{FF2B5EF4-FFF2-40B4-BE49-F238E27FC236}">
                <a16:creationId xmlns:a16="http://schemas.microsoft.com/office/drawing/2014/main" id="{4015CF32-949B-4772-8646-B26CAAAA5A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75" y="1035051"/>
            <a:ext cx="6343650" cy="4752975"/>
          </a:xfrm>
        </p:spPr>
      </p:pic>
      <p:sp>
        <p:nvSpPr>
          <p:cNvPr id="5" name="Rectangle 2">
            <a:extLst>
              <a:ext uri="{FF2B5EF4-FFF2-40B4-BE49-F238E27FC236}">
                <a16:creationId xmlns:a16="http://schemas.microsoft.com/office/drawing/2014/main" id="{4E45304B-A088-4AF6-8180-0C17B13E3EBB}"/>
              </a:ext>
            </a:extLst>
          </p:cNvPr>
          <p:cNvSpPr>
            <a:spLocks noGrp="1" noChangeArrowheads="1"/>
          </p:cNvSpPr>
          <p:nvPr>
            <p:ph type="title"/>
          </p:nvPr>
        </p:nvSpPr>
        <p:spPr>
          <a:xfrm>
            <a:off x="226142" y="71438"/>
            <a:ext cx="11828206" cy="620712"/>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sz="4000" dirty="0">
                <a:latin typeface="Times New Roman" pitchFamily="18" charset="0"/>
              </a:rPr>
              <a:t>كوكب الارض</a:t>
            </a:r>
            <a:endParaRPr lang="en-US" sz="4000" dirty="0">
              <a:latin typeface="Times New Roman" pitchFamily="18" charset="0"/>
              <a:cs typeface="Times New Roman" pitchFamily="18" charset="0"/>
            </a:endParaRPr>
          </a:p>
        </p:txBody>
      </p:sp>
      <p:sp>
        <p:nvSpPr>
          <p:cNvPr id="37892" name="Slide Number Placeholder 1">
            <a:extLst>
              <a:ext uri="{FF2B5EF4-FFF2-40B4-BE49-F238E27FC236}">
                <a16:creationId xmlns:a16="http://schemas.microsoft.com/office/drawing/2014/main" id="{5FC50D8E-D64D-4CD0-AE9B-B60DD293AC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4B3B82D9-26DC-45E4-B577-00BB657DEF6D}" type="slidenum">
              <a:rPr lang="ar-SA" altLang="ar-SA">
                <a:solidFill>
                  <a:srgbClr val="898989"/>
                </a:solidFill>
              </a:rPr>
              <a:pPr eaLnBrk="0" fontAlgn="base" hangingPunct="0">
                <a:spcBef>
                  <a:spcPct val="0"/>
                </a:spcBef>
                <a:spcAft>
                  <a:spcPct val="0"/>
                </a:spcAft>
              </a:pPr>
              <a:t>4</a:t>
            </a:fld>
            <a:endParaRPr lang="en-US" altLang="ar-SA">
              <a:solidFill>
                <a:srgbClr val="898989"/>
              </a:solidFill>
            </a:endParaRPr>
          </a:p>
        </p:txBody>
      </p:sp>
      <p:pic>
        <p:nvPicPr>
          <p:cNvPr id="6" name="Picture 5">
            <a:extLst>
              <a:ext uri="{FF2B5EF4-FFF2-40B4-BE49-F238E27FC236}">
                <a16:creationId xmlns:a16="http://schemas.microsoft.com/office/drawing/2014/main" id="{682114A2-2B73-4E86-B7B3-319C1237B7E5}"/>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CE57-0FD0-4508-8DE7-2870B1AD3F55}"/>
              </a:ext>
            </a:extLst>
          </p:cNvPr>
          <p:cNvSpPr>
            <a:spLocks noGrp="1"/>
          </p:cNvSpPr>
          <p:nvPr>
            <p:ph type="title"/>
          </p:nvPr>
        </p:nvSpPr>
        <p:spPr>
          <a:xfrm>
            <a:off x="485191" y="277814"/>
            <a:ext cx="11178073" cy="847725"/>
          </a:xfrm>
          <a:solidFill>
            <a:schemeClr val="accent3">
              <a:lumMod val="20000"/>
              <a:lumOff val="80000"/>
            </a:schemeClr>
          </a:solidFill>
        </p:spPr>
        <p:txBody>
          <a:bodyPr rtlCol="0">
            <a:normAutofit/>
          </a:bodyPr>
          <a:lstStyle/>
          <a:p>
            <a:pPr marL="342900" indent="-342900" algn="ctr" eaLnBrk="1" fontAlgn="auto" hangingPunct="1">
              <a:spcBef>
                <a:spcPct val="20000"/>
              </a:spcBef>
              <a:spcAft>
                <a:spcPts val="0"/>
              </a:spcAft>
              <a:defRPr/>
            </a:pPr>
            <a:r>
              <a:rPr lang="ar-SA" sz="3200" dirty="0">
                <a:ea typeface="+mn-ea"/>
              </a:rPr>
              <a:t>لماذا لايحدث خسوف القمر وكسوف الشمس كل شهر؟</a:t>
            </a:r>
            <a:endParaRPr lang="ar-SA" sz="4400" dirty="0"/>
          </a:p>
        </p:txBody>
      </p:sp>
      <p:sp>
        <p:nvSpPr>
          <p:cNvPr id="67587" name="Content Placeholder 3">
            <a:extLst>
              <a:ext uri="{FF2B5EF4-FFF2-40B4-BE49-F238E27FC236}">
                <a16:creationId xmlns:a16="http://schemas.microsoft.com/office/drawing/2014/main" id="{A68BE8E7-7501-4835-8487-04A0DF789F17}"/>
              </a:ext>
            </a:extLst>
          </p:cNvPr>
          <p:cNvSpPr>
            <a:spLocks noGrp="1"/>
          </p:cNvSpPr>
          <p:nvPr>
            <p:ph sz="half" idx="1"/>
          </p:nvPr>
        </p:nvSpPr>
        <p:spPr>
          <a:xfrm>
            <a:off x="5430416" y="1791477"/>
            <a:ext cx="5923383" cy="3135085"/>
          </a:xfrm>
        </p:spPr>
        <p:txBody>
          <a:bodyPr/>
          <a:lstStyle/>
          <a:p>
            <a:pPr algn="r" rtl="1" eaLnBrk="1" hangingPunct="1"/>
            <a:r>
              <a:rPr lang="ar-SA" altLang="en-US" dirty="0"/>
              <a:t>بما أن القمر يدور دورة كاملة حول الأرض كل شهر، لماذا لايحدث خسوف القمر وكسوف الشمس كل شهر؟</a:t>
            </a:r>
          </a:p>
          <a:p>
            <a:pPr algn="r" rtl="1" eaLnBrk="1" hangingPunct="1"/>
            <a:endParaRPr lang="ar-SA" altLang="en-US" dirty="0"/>
          </a:p>
          <a:p>
            <a:pPr algn="r" rtl="1" eaLnBrk="1" hangingPunct="1"/>
            <a:r>
              <a:rPr lang="ar-SA" altLang="en-US" dirty="0"/>
              <a:t>الجواب: لأن مدار القمر حول الأرض مائل (بزاوية 5.25°) بالنسبة لمدار الأرض حول الشمس.</a:t>
            </a:r>
          </a:p>
          <a:p>
            <a:pPr marL="0" indent="0" algn="r" rtl="1" eaLnBrk="1" hangingPunct="1">
              <a:buNone/>
            </a:pPr>
            <a:endParaRPr lang="ar-SA" altLang="en-US" dirty="0"/>
          </a:p>
        </p:txBody>
      </p:sp>
      <p:pic>
        <p:nvPicPr>
          <p:cNvPr id="67588" name="Picture 5">
            <a:extLst>
              <a:ext uri="{FF2B5EF4-FFF2-40B4-BE49-F238E27FC236}">
                <a16:creationId xmlns:a16="http://schemas.microsoft.com/office/drawing/2014/main" id="{0E18E377-DA43-4325-A097-E0900D17F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936563"/>
            <a:ext cx="4170363"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TextBox 4">
            <a:extLst>
              <a:ext uri="{FF2B5EF4-FFF2-40B4-BE49-F238E27FC236}">
                <a16:creationId xmlns:a16="http://schemas.microsoft.com/office/drawing/2014/main" id="{21AB817E-F2D0-4821-8B3E-7FC38D621E6F}"/>
              </a:ext>
            </a:extLst>
          </p:cNvPr>
          <p:cNvSpPr txBox="1">
            <a:spLocks noChangeArrowheads="1"/>
          </p:cNvSpPr>
          <p:nvPr/>
        </p:nvSpPr>
        <p:spPr bwMode="auto">
          <a:xfrm>
            <a:off x="1127449" y="5555874"/>
            <a:ext cx="9937101" cy="677108"/>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altLang="en-US" sz="20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تحدث سنوياً على الأقل حادثتي كسوف وحادثتي خسوف. وأكبر عدد لمرات الكسوف والخسوف سنوياً لا يتعدى 7 مرات.</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altLang="en-US"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67590" name="Slide Number Placeholder 2">
            <a:extLst>
              <a:ext uri="{FF2B5EF4-FFF2-40B4-BE49-F238E27FC236}">
                <a16:creationId xmlns:a16="http://schemas.microsoft.com/office/drawing/2014/main" id="{E951D1D9-526E-426A-9AE5-D40F2E8D2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B4A854-6844-4655-8177-C979000AABA9}"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6F1D985D-2FDB-416A-889F-30FE58649336}"/>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791B-6899-4D8A-9EC0-5295B9D382CA}"/>
              </a:ext>
            </a:extLst>
          </p:cNvPr>
          <p:cNvSpPr>
            <a:spLocks noGrp="1"/>
          </p:cNvSpPr>
          <p:nvPr>
            <p:ph type="title"/>
          </p:nvPr>
        </p:nvSpPr>
        <p:spPr>
          <a:xfrm>
            <a:off x="270587" y="277814"/>
            <a:ext cx="11541967" cy="847725"/>
          </a:xfrm>
          <a:solidFill>
            <a:schemeClr val="accent3">
              <a:lumMod val="20000"/>
              <a:lumOff val="80000"/>
            </a:schemeClr>
          </a:solidFill>
        </p:spPr>
        <p:txBody>
          <a:bodyPr rtlCol="0">
            <a:normAutofit/>
          </a:bodyPr>
          <a:lstStyle/>
          <a:p>
            <a:pPr algn="ctr" eaLnBrk="1" fontAlgn="auto" hangingPunct="1">
              <a:spcAft>
                <a:spcPts val="0"/>
              </a:spcAft>
              <a:defRPr/>
            </a:pPr>
            <a:r>
              <a:rPr lang="ar-SA" dirty="0"/>
              <a:t>كسوف الشمس</a:t>
            </a:r>
            <a:endParaRPr lang="en-US" dirty="0"/>
          </a:p>
        </p:txBody>
      </p:sp>
      <p:sp>
        <p:nvSpPr>
          <p:cNvPr id="68611" name="Content Placeholder 2">
            <a:extLst>
              <a:ext uri="{FF2B5EF4-FFF2-40B4-BE49-F238E27FC236}">
                <a16:creationId xmlns:a16="http://schemas.microsoft.com/office/drawing/2014/main" id="{5BFC8F8B-000C-43A9-9B43-7A2366551CA7}"/>
              </a:ext>
            </a:extLst>
          </p:cNvPr>
          <p:cNvSpPr>
            <a:spLocks noGrp="1"/>
          </p:cNvSpPr>
          <p:nvPr>
            <p:ph idx="1"/>
          </p:nvPr>
        </p:nvSpPr>
        <p:spPr>
          <a:xfrm>
            <a:off x="270587" y="1341439"/>
            <a:ext cx="11541967" cy="4789487"/>
          </a:xfrm>
        </p:spPr>
        <p:txBody>
          <a:bodyPr/>
          <a:lstStyle/>
          <a:p>
            <a:pPr algn="r" rtl="1" eaLnBrk="1" hangingPunct="1"/>
            <a:r>
              <a:rPr lang="ar-SA" altLang="en-US" sz="2800" dirty="0"/>
              <a:t>تحذير: عدم النظر إلى الشمس أثناء الكسوف لأنها تبث الأشعة تحت الحمراء الضارة التي تعمل على احتراق الشبكية وتؤدي إلى العمى المؤقت أو الدائم.</a:t>
            </a:r>
          </a:p>
          <a:p>
            <a:pPr algn="r" rtl="1" eaLnBrk="1" hangingPunct="1"/>
            <a:endParaRPr lang="ar-SA" altLang="en-US" sz="2800" dirty="0"/>
          </a:p>
          <a:p>
            <a:pPr algn="r" rtl="1" eaLnBrk="1" hangingPunct="1"/>
            <a:r>
              <a:rPr lang="ar-SA" altLang="en-US" sz="2800" dirty="0"/>
              <a:t>لذلك عند الرغبة في رؤية كسوف الشمس يجب ارتداء النظارة الواقية من أشعة الشمس تحت الحمراء.</a:t>
            </a:r>
            <a:endParaRPr lang="en-US" altLang="en-US" sz="2800" dirty="0">
              <a:cs typeface="Arial" panose="020B0604020202020204" pitchFamily="34" charset="0"/>
            </a:endParaRPr>
          </a:p>
        </p:txBody>
      </p:sp>
      <p:pic>
        <p:nvPicPr>
          <p:cNvPr id="68612" name="Picture 2">
            <a:extLst>
              <a:ext uri="{FF2B5EF4-FFF2-40B4-BE49-F238E27FC236}">
                <a16:creationId xmlns:a16="http://schemas.microsoft.com/office/drawing/2014/main" id="{555A5918-A753-4553-A299-6964C47CE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425" y="4012100"/>
            <a:ext cx="2144712"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3">
            <a:extLst>
              <a:ext uri="{FF2B5EF4-FFF2-40B4-BE49-F238E27FC236}">
                <a16:creationId xmlns:a16="http://schemas.microsoft.com/office/drawing/2014/main" id="{F8402280-C4ED-4B2E-BF9B-7EFEEB0D9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113" y="4043850"/>
            <a:ext cx="2098675"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4" name="Slide Number Placeholder 2">
            <a:extLst>
              <a:ext uri="{FF2B5EF4-FFF2-40B4-BE49-F238E27FC236}">
                <a16:creationId xmlns:a16="http://schemas.microsoft.com/office/drawing/2014/main" id="{B69C6C4C-9D35-46E3-BDF1-658B36A30E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C20167-EEEA-4D40-ABA1-DB943B986F9C}" type="slidenum">
              <a:rPr kumimoji="0" lang="ar-SA"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ar-SA"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3D3D23F8-60E6-42E2-BEA7-524514A41D7C}"/>
              </a:ext>
            </a:extLst>
          </p:cNvPr>
          <p:cNvSpPr txBox="1">
            <a:spLocks/>
          </p:cNvSpPr>
          <p:nvPr/>
        </p:nvSpPr>
        <p:spPr bwMode="auto">
          <a:xfrm>
            <a:off x="0" y="6412176"/>
            <a:ext cx="12192000"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33" name="TextBox 32">
            <a:extLst>
              <a:ext uri="{FF2B5EF4-FFF2-40B4-BE49-F238E27FC236}">
                <a16:creationId xmlns:a16="http://schemas.microsoft.com/office/drawing/2014/main" id="{52ED53DB-B052-4364-A4FD-787DD479F125}"/>
              </a:ext>
            </a:extLst>
          </p:cNvPr>
          <p:cNvSpPr txBox="1"/>
          <p:nvPr/>
        </p:nvSpPr>
        <p:spPr>
          <a:xfrm>
            <a:off x="2403558" y="2604979"/>
            <a:ext cx="5836672" cy="2308324"/>
          </a:xfrm>
          <a:prstGeom prst="rect">
            <a:avLst/>
          </a:prstGeom>
          <a:no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كتاب مبادئ العلوم العامة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إعداد أ.د/ عبدالله بن يوسف عبيد وأخرون</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الناشر: الخوارزم العلمية – الطبعة الأولى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794C9C19-5797-4CF6-A7EE-E02B423D0DF7}"/>
              </a:ext>
            </a:extLst>
          </p:cNvPr>
          <p:cNvGrpSpPr/>
          <p:nvPr/>
        </p:nvGrpSpPr>
        <p:grpSpPr>
          <a:xfrm>
            <a:off x="8913412" y="2573931"/>
            <a:ext cx="2798859" cy="2636022"/>
            <a:chOff x="8913412" y="2573931"/>
            <a:chExt cx="2798859" cy="2636022"/>
          </a:xfrm>
        </p:grpSpPr>
        <p:pic>
          <p:nvPicPr>
            <p:cNvPr id="30" name="Graphic 29" descr="Books">
              <a:extLst>
                <a:ext uri="{FF2B5EF4-FFF2-40B4-BE49-F238E27FC236}">
                  <a16:creationId xmlns:a16="http://schemas.microsoft.com/office/drawing/2014/main" id="{3C25470D-B6DB-4F2F-8E46-C97F09D3D9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13412" y="2573931"/>
              <a:ext cx="2798859" cy="2636022"/>
            </a:xfrm>
            <a:prstGeom prst="rect">
              <a:avLst/>
            </a:prstGeom>
            <a:effectLst>
              <a:glow rad="228600">
                <a:schemeClr val="accent3">
                  <a:satMod val="175000"/>
                  <a:alpha val="40000"/>
                </a:schemeClr>
              </a:glow>
            </a:effectLst>
          </p:spPr>
        </p:pic>
        <p:sp>
          <p:nvSpPr>
            <p:cNvPr id="31" name="TextBox 30">
              <a:extLst>
                <a:ext uri="{FF2B5EF4-FFF2-40B4-BE49-F238E27FC236}">
                  <a16:creationId xmlns:a16="http://schemas.microsoft.com/office/drawing/2014/main" id="{CB32A3E0-6C96-443F-9CB1-AAA6E6EB4D70}"/>
                </a:ext>
              </a:extLst>
            </p:cNvPr>
            <p:cNvSpPr txBox="1"/>
            <p:nvPr/>
          </p:nvSpPr>
          <p:spPr>
            <a:xfrm rot="20362341">
              <a:off x="9702986" y="2841780"/>
              <a:ext cx="1404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Arial" panose="020B0604020202020204" pitchFamily="34" charset="0"/>
                </a:rPr>
                <a:t>المرجع</a:t>
              </a:r>
              <a:endParaRPr kumimoji="0" lang="en-US"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mn-cs"/>
              </a:endParaRPr>
            </a:p>
          </p:txBody>
        </p:sp>
        <p:sp>
          <p:nvSpPr>
            <p:cNvPr id="34" name="TextBox 33">
              <a:extLst>
                <a:ext uri="{FF2B5EF4-FFF2-40B4-BE49-F238E27FC236}">
                  <a16:creationId xmlns:a16="http://schemas.microsoft.com/office/drawing/2014/main" id="{2215D1B1-E1E1-42E9-B95E-0356D5C886A0}"/>
                </a:ext>
              </a:extLst>
            </p:cNvPr>
            <p:cNvSpPr txBox="1"/>
            <p:nvPr/>
          </p:nvSpPr>
          <p:spPr>
            <a:xfrm rot="20477883">
              <a:off x="10334848" y="3327990"/>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مبـــــــادئ</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5" name="TextBox 34">
              <a:extLst>
                <a:ext uri="{FF2B5EF4-FFF2-40B4-BE49-F238E27FC236}">
                  <a16:creationId xmlns:a16="http://schemas.microsoft.com/office/drawing/2014/main" id="{389D8E1E-0A95-4E76-AA37-93405436613B}"/>
                </a:ext>
              </a:extLst>
            </p:cNvPr>
            <p:cNvSpPr txBox="1"/>
            <p:nvPr/>
          </p:nvSpPr>
          <p:spPr>
            <a:xfrm rot="20346046">
              <a:off x="10200167" y="3778106"/>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العلــــــوم</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6" name="TextBox 35">
              <a:extLst>
                <a:ext uri="{FF2B5EF4-FFF2-40B4-BE49-F238E27FC236}">
                  <a16:creationId xmlns:a16="http://schemas.microsoft.com/office/drawing/2014/main" id="{D451160B-682F-4CED-8053-4E8B5772CD50}"/>
                </a:ext>
              </a:extLst>
            </p:cNvPr>
            <p:cNvSpPr txBox="1"/>
            <p:nvPr/>
          </p:nvSpPr>
          <p:spPr>
            <a:xfrm rot="20214779">
              <a:off x="9998151" y="4309737"/>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العـــــــامة</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grpSp>
      <p:grpSp>
        <p:nvGrpSpPr>
          <p:cNvPr id="66" name="Group 65">
            <a:extLst>
              <a:ext uri="{FF2B5EF4-FFF2-40B4-BE49-F238E27FC236}">
                <a16:creationId xmlns:a16="http://schemas.microsoft.com/office/drawing/2014/main"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9" name="Picture 28" descr="A screenshot of a cell phone&#10;&#10;Description automatically generated">
            <a:extLst>
              <a:ext uri="{FF2B5EF4-FFF2-40B4-BE49-F238E27FC236}">
                <a16:creationId xmlns:a16="http://schemas.microsoft.com/office/drawing/2014/main" id="{95B02C30-AF7F-4051-931F-606C041ED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59" y="2809258"/>
            <a:ext cx="1949083" cy="1834920"/>
          </a:xfrm>
          <a:prstGeom prst="rect">
            <a:avLst/>
          </a:prstGeom>
        </p:spPr>
      </p:pic>
      <p:sp>
        <p:nvSpPr>
          <p:cNvPr id="41" name="Title 1">
            <a:extLst>
              <a:ext uri="{FF2B5EF4-FFF2-40B4-BE49-F238E27FC236}">
                <a16:creationId xmlns:a16="http://schemas.microsoft.com/office/drawing/2014/main" id="{798DDF9E-2AE2-41EA-B915-8D433DA8D42A}"/>
              </a:ext>
            </a:extLst>
          </p:cNvPr>
          <p:cNvSpPr txBox="1">
            <a:spLocks/>
          </p:cNvSpPr>
          <p:nvPr/>
        </p:nvSpPr>
        <p:spPr bwMode="auto">
          <a:xfrm>
            <a:off x="2200925" y="6527379"/>
            <a:ext cx="9991075"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5975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able, cup, sitting, indoor&#10;&#10;Description automatically generated">
            <a:extLst>
              <a:ext uri="{FF2B5EF4-FFF2-40B4-BE49-F238E27FC236}">
                <a16:creationId xmlns:a16="http://schemas.microsoft.com/office/drawing/2014/main" id="{0215A787-1E6F-4F6E-B1A4-3DD3374594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6AAD02FD-15BB-4B71-8E46-1AAFC60923E7}"/>
              </a:ext>
            </a:extLst>
          </p:cNvPr>
          <p:cNvSpPr>
            <a:spLocks noGrp="1"/>
          </p:cNvSpPr>
          <p:nvPr>
            <p:ph type="sldNum" sz="quarter" idx="12"/>
          </p:nvPr>
        </p:nvSpPr>
        <p:spPr>
          <a:xfrm>
            <a:off x="8610600" y="6356351"/>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C5B9AC8-A78F-4E14-BFA9-176FBE65A49F}" type="slidenum">
              <a:rPr kumimoji="0" lang="en-US" altLang="en-US" sz="12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altLang="en-US" sz="12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CEDA2B5-A74C-4E76-A10A-71ADBD9988F6}"/>
              </a:ext>
            </a:extLst>
          </p:cNvPr>
          <p:cNvSpPr/>
          <p:nvPr/>
        </p:nvSpPr>
        <p:spPr>
          <a:xfrm>
            <a:off x="80864" y="6002408"/>
            <a:ext cx="601513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a:ea typeface="+mn-ea"/>
                <a:cs typeface="Times New Roman" panose="02020603050405020304" pitchFamily="18" charset="0"/>
              </a:rPr>
              <a:t>حجم الأرض بالنسبة للكواكب الأخرى</a:t>
            </a:r>
            <a:endParaRPr kumimoji="0" lang="en-GB" sz="32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27462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E490A98-7475-45E4-9563-65CD54FCFF28}"/>
              </a:ext>
            </a:extLst>
          </p:cNvPr>
          <p:cNvSpPr>
            <a:spLocks noGrp="1" noChangeArrowheads="1"/>
          </p:cNvSpPr>
          <p:nvPr>
            <p:ph type="title"/>
          </p:nvPr>
        </p:nvSpPr>
        <p:spPr>
          <a:xfrm>
            <a:off x="76993" y="71438"/>
            <a:ext cx="12006852" cy="696912"/>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latin typeface="Times New Roman" pitchFamily="18" charset="0"/>
              </a:rPr>
              <a:t>شكل وكروية الأرض</a:t>
            </a:r>
            <a:endParaRPr lang="en-US" sz="3200" dirty="0">
              <a:latin typeface="Times New Roman" pitchFamily="18" charset="0"/>
              <a:cs typeface="Times New Roman" pitchFamily="18" charset="0"/>
            </a:endParaRPr>
          </a:p>
        </p:txBody>
      </p:sp>
      <p:sp>
        <p:nvSpPr>
          <p:cNvPr id="38915" name="Rectangle 3">
            <a:extLst>
              <a:ext uri="{FF2B5EF4-FFF2-40B4-BE49-F238E27FC236}">
                <a16:creationId xmlns:a16="http://schemas.microsoft.com/office/drawing/2014/main" id="{166D7A0F-91B0-46F5-9613-49BFF02E3613}"/>
              </a:ext>
            </a:extLst>
          </p:cNvPr>
          <p:cNvSpPr>
            <a:spLocks noGrp="1"/>
          </p:cNvSpPr>
          <p:nvPr>
            <p:ph idx="1"/>
          </p:nvPr>
        </p:nvSpPr>
        <p:spPr>
          <a:xfrm>
            <a:off x="4818292" y="3671889"/>
            <a:ext cx="6754275" cy="2684462"/>
          </a:xfrm>
        </p:spPr>
        <p:txBody>
          <a:bodyPr/>
          <a:lstStyle/>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قام العلماء بعمل القياسات الدقيقة للأرض وُجدو أن الجزء الجنوبي للكرة الأرضية أكثر تفلطحاً من الجزء الشمالي مما يجعل شكلها أقرب إلى شكل فاكهة الكمثرى. </a:t>
            </a:r>
          </a:p>
          <a:p>
            <a:pPr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يبلغ محيط الأرض الاستوائي حوالي 40000 كم. فلو أن سيارة تتحرك على طريق يحيط بها بسرعة 110كم/ساعة بدون توقف فأنها ستكملها في حوالي خمسة عشر يوماً. </a:t>
            </a:r>
            <a:endParaRPr lang="en-US" altLang="en-US" sz="2400" dirty="0">
              <a:latin typeface="Times New Roman" panose="02020603050405020304" pitchFamily="18" charset="0"/>
              <a:cs typeface="Times New Roman" panose="02020603050405020304" pitchFamily="18" charset="0"/>
            </a:endParaRPr>
          </a:p>
        </p:txBody>
      </p:sp>
      <p:pic>
        <p:nvPicPr>
          <p:cNvPr id="38916" name="Picture 1" descr="0401">
            <a:extLst>
              <a:ext uri="{FF2B5EF4-FFF2-40B4-BE49-F238E27FC236}">
                <a16:creationId xmlns:a16="http://schemas.microsoft.com/office/drawing/2014/main" id="{4AAEEE67-8292-4D09-B195-24B34C838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580" r="47983" b="7628"/>
          <a:stretch>
            <a:fillRect/>
          </a:stretch>
        </p:blipFill>
        <p:spPr bwMode="auto">
          <a:xfrm>
            <a:off x="76994" y="1882264"/>
            <a:ext cx="3328988"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4">
            <a:extLst>
              <a:ext uri="{FF2B5EF4-FFF2-40B4-BE49-F238E27FC236}">
                <a16:creationId xmlns:a16="http://schemas.microsoft.com/office/drawing/2014/main" id="{8F5D28EF-C2F8-447C-9377-92098DC53A11}"/>
              </a:ext>
            </a:extLst>
          </p:cNvPr>
          <p:cNvSpPr>
            <a:spLocks noChangeArrowheads="1"/>
          </p:cNvSpPr>
          <p:nvPr/>
        </p:nvSpPr>
        <p:spPr bwMode="auto">
          <a:xfrm>
            <a:off x="1881187" y="982664"/>
            <a:ext cx="989785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rtl="1" fontAlgn="base">
              <a:lnSpc>
                <a:spcPct val="80000"/>
              </a:lnSpc>
              <a:spcBef>
                <a:spcPct val="0"/>
              </a:spcBef>
              <a:spcAft>
                <a:spcPct val="0"/>
              </a:spcAft>
              <a:buFont typeface="Arial" panose="020B0604020202020204" pitchFamily="34" charset="0"/>
              <a:buChar char="•"/>
            </a:pPr>
            <a:r>
              <a:rPr lang="ar-SA" altLang="en-US" sz="2400" dirty="0">
                <a:solidFill>
                  <a:srgbClr val="000000"/>
                </a:solidFill>
                <a:latin typeface="Times New Roman" panose="02020603050405020304" pitchFamily="18" charset="0"/>
                <a:cs typeface="Times New Roman" panose="02020603050405020304" pitchFamily="18" charset="0"/>
              </a:rPr>
              <a:t>سطح الكرة الأرضية غير مستوي الشكل. هناك الجبال الشاهقة والقارات الممتدة والوديان العميقة و قيعان المحيطات. </a:t>
            </a:r>
          </a:p>
          <a:p>
            <a:pPr algn="r" rtl="1" fontAlgn="base">
              <a:lnSpc>
                <a:spcPct val="80000"/>
              </a:lnSpc>
              <a:spcBef>
                <a:spcPct val="0"/>
              </a:spcBef>
              <a:spcAft>
                <a:spcPct val="0"/>
              </a:spcAft>
              <a:buFont typeface="Arial" panose="020B0604020202020204" pitchFamily="34" charset="0"/>
              <a:buChar char="•"/>
            </a:pPr>
            <a:r>
              <a:rPr lang="ar-SA" altLang="en-US" sz="2400" dirty="0">
                <a:solidFill>
                  <a:srgbClr val="000000"/>
                </a:solidFill>
                <a:latin typeface="Times New Roman" panose="02020603050405020304" pitchFamily="18" charset="0"/>
                <a:cs typeface="Times New Roman" panose="02020603050405020304" pitchFamily="18" charset="0"/>
              </a:rPr>
              <a:t>الأرض ليست مستديرة الشكل تماماً لكنها منبعجة عند خط الاستواء ومفلطحة عند القطبين وذلك نتيجة لدوران الأرض حول محورها. </a:t>
            </a:r>
          </a:p>
          <a:p>
            <a:pPr algn="r" rtl="1" fontAlgn="base">
              <a:lnSpc>
                <a:spcPct val="80000"/>
              </a:lnSpc>
              <a:spcBef>
                <a:spcPct val="0"/>
              </a:spcBef>
              <a:spcAft>
                <a:spcPct val="0"/>
              </a:spcAft>
              <a:buFont typeface="Arial" panose="020B0604020202020204" pitchFamily="34" charset="0"/>
              <a:buChar char="•"/>
            </a:pPr>
            <a:r>
              <a:rPr lang="ar-SA" altLang="en-US" sz="2400" dirty="0">
                <a:solidFill>
                  <a:srgbClr val="000000"/>
                </a:solidFill>
                <a:latin typeface="Times New Roman" panose="02020603050405020304" pitchFamily="18" charset="0"/>
                <a:cs typeface="Times New Roman" panose="02020603050405020304" pitchFamily="18" charset="0"/>
              </a:rPr>
              <a:t>قطر الارض الاستوائي = 12756.78 كم </a:t>
            </a:r>
          </a:p>
          <a:p>
            <a:pPr algn="r" rtl="1" fontAlgn="base">
              <a:lnSpc>
                <a:spcPct val="80000"/>
              </a:lnSpc>
              <a:spcBef>
                <a:spcPct val="0"/>
              </a:spcBef>
              <a:spcAft>
                <a:spcPct val="0"/>
              </a:spcAft>
              <a:buFont typeface="Arial" panose="020B0604020202020204" pitchFamily="34" charset="0"/>
              <a:buChar char="•"/>
            </a:pPr>
            <a:r>
              <a:rPr lang="ar-SA" altLang="en-US" sz="2400" dirty="0">
                <a:solidFill>
                  <a:srgbClr val="000000"/>
                </a:solidFill>
                <a:latin typeface="Times New Roman" panose="02020603050405020304" pitchFamily="18" charset="0"/>
                <a:cs typeface="Times New Roman" panose="02020603050405020304" pitchFamily="18" charset="0"/>
              </a:rPr>
              <a:t>قطرها القطبي = 12713.82 كم </a:t>
            </a:r>
          </a:p>
          <a:p>
            <a:pPr algn="r" rtl="1" fontAlgn="base">
              <a:lnSpc>
                <a:spcPct val="80000"/>
              </a:lnSpc>
              <a:spcBef>
                <a:spcPct val="0"/>
              </a:spcBef>
              <a:spcAft>
                <a:spcPct val="0"/>
              </a:spcAft>
              <a:buFont typeface="Arial" panose="020B0604020202020204" pitchFamily="34" charset="0"/>
              <a:buChar char="•"/>
            </a:pPr>
            <a:r>
              <a:rPr lang="ar-SA" altLang="en-US" sz="2400" dirty="0">
                <a:solidFill>
                  <a:srgbClr val="000000"/>
                </a:solidFill>
                <a:latin typeface="Times New Roman" panose="02020603050405020304" pitchFamily="18" charset="0"/>
                <a:cs typeface="Times New Roman" panose="02020603050405020304" pitchFamily="18" charset="0"/>
              </a:rPr>
              <a:t>أي يقل عن قطرها الاستوائي بـ 43 كم تقريباً</a:t>
            </a:r>
            <a:r>
              <a:rPr lang="ar-SA" altLang="en-US" sz="2400" dirty="0">
                <a:solidFill>
                  <a:srgbClr val="000000"/>
                </a:solidFill>
              </a:rPr>
              <a:t>. </a:t>
            </a:r>
          </a:p>
        </p:txBody>
      </p:sp>
      <p:pic>
        <p:nvPicPr>
          <p:cNvPr id="38918" name="Picture 1">
            <a:extLst>
              <a:ext uri="{FF2B5EF4-FFF2-40B4-BE49-F238E27FC236}">
                <a16:creationId xmlns:a16="http://schemas.microsoft.com/office/drawing/2014/main" id="{02905B17-4485-4335-A694-AABCB3DA11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1" y="5604014"/>
            <a:ext cx="1531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Slide Number Placeholder 1">
            <a:extLst>
              <a:ext uri="{FF2B5EF4-FFF2-40B4-BE49-F238E27FC236}">
                <a16:creationId xmlns:a16="http://schemas.microsoft.com/office/drawing/2014/main" id="{DBEA2E34-7B0F-47D9-8F32-1A91440D33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4B483252-8AD8-49DC-BD21-B2AFE80B5B6E}" type="slidenum">
              <a:rPr lang="ar-SA" altLang="ar-SA">
                <a:solidFill>
                  <a:srgbClr val="898989"/>
                </a:solidFill>
              </a:rPr>
              <a:pPr eaLnBrk="0" fontAlgn="base" hangingPunct="0">
                <a:spcBef>
                  <a:spcPct val="0"/>
                </a:spcBef>
                <a:spcAft>
                  <a:spcPct val="0"/>
                </a:spcAft>
              </a:pPr>
              <a:t>6</a:t>
            </a:fld>
            <a:endParaRPr lang="en-US" altLang="ar-SA">
              <a:solidFill>
                <a:srgbClr val="898989"/>
              </a:solidFill>
            </a:endParaRPr>
          </a:p>
        </p:txBody>
      </p:sp>
      <p:pic>
        <p:nvPicPr>
          <p:cNvPr id="8" name="Picture 7">
            <a:extLst>
              <a:ext uri="{FF2B5EF4-FFF2-40B4-BE49-F238E27FC236}">
                <a16:creationId xmlns:a16="http://schemas.microsoft.com/office/drawing/2014/main" id="{E8FF2C12-BD14-406A-965A-33A5C2C00886}"/>
              </a:ext>
            </a:extLst>
          </p:cNvPr>
          <p:cNvPicPr>
            <a:picLocks noChangeAspect="1"/>
          </p:cNvPicPr>
          <p:nvPr/>
        </p:nvPicPr>
        <p:blipFill>
          <a:blip r:embed="rId4"/>
          <a:stretch>
            <a:fillRect/>
          </a:stretch>
        </p:blipFill>
        <p:spPr>
          <a:xfrm>
            <a:off x="0" y="6419050"/>
            <a:ext cx="12192000" cy="438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9090" name="Rectangle 2">
            <a:extLst>
              <a:ext uri="{FF2B5EF4-FFF2-40B4-BE49-F238E27FC236}">
                <a16:creationId xmlns:a16="http://schemas.microsoft.com/office/drawing/2014/main" id="{0482DAEF-2198-422E-9F6D-74D48537FBD2}"/>
              </a:ext>
            </a:extLst>
          </p:cNvPr>
          <p:cNvSpPr>
            <a:spLocks noGrp="1" noChangeArrowheads="1"/>
          </p:cNvSpPr>
          <p:nvPr>
            <p:ph type="title"/>
          </p:nvPr>
        </p:nvSpPr>
        <p:spPr>
          <a:xfrm>
            <a:off x="1179226" y="826680"/>
            <a:ext cx="9833548" cy="1325563"/>
          </a:xfrm>
        </p:spPr>
        <p:txBody>
          <a:bodyPr rtlCol="0">
            <a:normAutofit/>
          </a:bodyPr>
          <a:lstStyle/>
          <a:p>
            <a:pPr algn="ctr" eaLnBrk="1" fontAlgn="auto" hangingPunct="1">
              <a:spcAft>
                <a:spcPts val="0"/>
              </a:spcAft>
              <a:defRPr/>
            </a:pPr>
            <a:r>
              <a:rPr lang="ar-SA" sz="4000">
                <a:solidFill>
                  <a:srgbClr val="FFFFFF"/>
                </a:solidFill>
                <a:latin typeface="Times New Roman" pitchFamily="18" charset="0"/>
              </a:rPr>
              <a:t>أغلفة الأرض الرئيسية</a:t>
            </a:r>
            <a:endParaRPr lang="en-US" sz="4000">
              <a:solidFill>
                <a:srgbClr val="FFFFFF"/>
              </a:solidFill>
              <a:latin typeface="Times New Roman" pitchFamily="18" charset="0"/>
              <a:cs typeface="Times New Roman" pitchFamily="18" charset="0"/>
            </a:endParaRPr>
          </a:p>
        </p:txBody>
      </p:sp>
      <p:sp>
        <p:nvSpPr>
          <p:cNvPr id="39940" name="Slide Number Placeholder 1">
            <a:extLst>
              <a:ext uri="{FF2B5EF4-FFF2-40B4-BE49-F238E27FC236}">
                <a16:creationId xmlns:a16="http://schemas.microsoft.com/office/drawing/2014/main" id="{C6391E4E-94F9-4E9E-9D0D-8F26AFC20501}"/>
              </a:ext>
            </a:extLst>
          </p:cNvPr>
          <p:cNvSpPr>
            <a:spLocks noGrp="1"/>
          </p:cNvSpPr>
          <p:nvPr>
            <p:ph type="sldNum" sz="quarter" idx="12"/>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ts val="600"/>
              </a:spcAft>
            </a:pPr>
            <a:fld id="{26DEE57A-E4FA-4787-BCAC-05957325D062}" type="slidenum">
              <a:rPr lang="ar-SA" altLang="ar-SA" sz="1000">
                <a:solidFill>
                  <a:srgbClr val="898989"/>
                </a:solidFill>
              </a:rPr>
              <a:pPr eaLnBrk="0" fontAlgn="base" hangingPunct="0">
                <a:spcBef>
                  <a:spcPct val="0"/>
                </a:spcBef>
                <a:spcAft>
                  <a:spcPts val="600"/>
                </a:spcAft>
              </a:pPr>
              <a:t>7</a:t>
            </a:fld>
            <a:endParaRPr lang="en-US" altLang="ar-SA" sz="1000">
              <a:solidFill>
                <a:srgbClr val="898989"/>
              </a:solidFill>
            </a:endParaRPr>
          </a:p>
        </p:txBody>
      </p:sp>
      <p:graphicFrame>
        <p:nvGraphicFramePr>
          <p:cNvPr id="89092" name="Rectangle 3">
            <a:extLst>
              <a:ext uri="{FF2B5EF4-FFF2-40B4-BE49-F238E27FC236}">
                <a16:creationId xmlns:a16="http://schemas.microsoft.com/office/drawing/2014/main" id="{61A322C9-301F-4383-86D0-06488E97FF19}"/>
              </a:ext>
            </a:extLst>
          </p:cNvPr>
          <p:cNvGraphicFramePr>
            <a:graphicFrameLocks noGrp="1"/>
          </p:cNvGraphicFramePr>
          <p:nvPr>
            <p:ph idx="1"/>
            <p:extLst>
              <p:ext uri="{D42A27DB-BD31-4B8C-83A1-F6EECF244321}">
                <p14:modId xmlns:p14="http://schemas.microsoft.com/office/powerpoint/2010/main" val="113660710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FEEB02C5-966C-45C0-AFA6-308D836E057B}"/>
              </a:ext>
            </a:extLst>
          </p:cNvPr>
          <p:cNvPicPr>
            <a:picLocks noChangeAspect="1"/>
          </p:cNvPicPr>
          <p:nvPr/>
        </p:nvPicPr>
        <p:blipFill>
          <a:blip r:embed="rId8"/>
          <a:stretch>
            <a:fillRect/>
          </a:stretch>
        </p:blipFill>
        <p:spPr>
          <a:xfrm>
            <a:off x="0" y="6419050"/>
            <a:ext cx="12192000" cy="438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4E4A14E-1DBA-4E5F-9F61-400CA03F097F}"/>
              </a:ext>
            </a:extLst>
          </p:cNvPr>
          <p:cNvSpPr>
            <a:spLocks noGrp="1" noChangeArrowheads="1"/>
          </p:cNvSpPr>
          <p:nvPr>
            <p:ph type="title"/>
          </p:nvPr>
        </p:nvSpPr>
        <p:spPr>
          <a:xfrm>
            <a:off x="0" y="87314"/>
            <a:ext cx="12191999" cy="465137"/>
          </a:xfrm>
          <a:solidFill>
            <a:schemeClr val="accent3">
              <a:lumMod val="20000"/>
              <a:lumOff val="80000"/>
            </a:schemeClr>
          </a:solidFill>
        </p:spPr>
        <p:txBody>
          <a:bodyPr rtlCol="0">
            <a:normAutofit fontScale="90000"/>
          </a:bodyPr>
          <a:lstStyle/>
          <a:p>
            <a:pPr algn="ctr" eaLnBrk="1" fontAlgn="auto" hangingPunct="1">
              <a:spcAft>
                <a:spcPts val="0"/>
              </a:spcAft>
              <a:defRPr/>
            </a:pPr>
            <a:r>
              <a:rPr lang="ar-SA" sz="3200" dirty="0">
                <a:latin typeface="Times New Roman" pitchFamily="18" charset="0"/>
              </a:rPr>
              <a:t>أغلفة الأرض الرئيسية</a:t>
            </a:r>
            <a:endParaRPr lang="en-US" sz="3200" dirty="0">
              <a:latin typeface="Times New Roman" pitchFamily="18" charset="0"/>
              <a:cs typeface="Times New Roman" pitchFamily="18" charset="0"/>
            </a:endParaRPr>
          </a:p>
        </p:txBody>
      </p:sp>
      <p:sp>
        <p:nvSpPr>
          <p:cNvPr id="40963" name="Rectangle 3">
            <a:extLst>
              <a:ext uri="{FF2B5EF4-FFF2-40B4-BE49-F238E27FC236}">
                <a16:creationId xmlns:a16="http://schemas.microsoft.com/office/drawing/2014/main" id="{B7EC84A8-5493-422B-AFF5-FFAE78FE1B11}"/>
              </a:ext>
            </a:extLst>
          </p:cNvPr>
          <p:cNvSpPr>
            <a:spLocks noGrp="1"/>
          </p:cNvSpPr>
          <p:nvPr>
            <p:ph idx="1"/>
          </p:nvPr>
        </p:nvSpPr>
        <p:spPr>
          <a:xfrm>
            <a:off x="195943" y="620713"/>
            <a:ext cx="11392677" cy="1646626"/>
          </a:xfrm>
        </p:spPr>
        <p:txBody>
          <a:bodyPr/>
          <a:lstStyle/>
          <a:p>
            <a:pPr marL="457200" indent="-457200" algn="r" rtl="1" eaLnBrk="1" hangingPunct="1">
              <a:lnSpc>
                <a:spcPct val="80000"/>
              </a:lnSpc>
              <a:buFont typeface="Calibri Light" panose="020F0302020204030204" pitchFamily="34" charset="0"/>
              <a:buAutoNum type="arabicPeriod"/>
            </a:pPr>
            <a:r>
              <a:rPr lang="ar-SA" altLang="en-US" sz="1800" b="1" u="sng" dirty="0">
                <a:solidFill>
                  <a:srgbClr val="C00000"/>
                </a:solidFill>
                <a:latin typeface="Times New Roman" panose="02020603050405020304" pitchFamily="18" charset="0"/>
                <a:cs typeface="Times New Roman" panose="02020603050405020304" pitchFamily="18" charset="0"/>
              </a:rPr>
              <a:t>الغلاف الصخري</a:t>
            </a:r>
            <a:r>
              <a:rPr lang="ar-SA" altLang="en-US" sz="1800" b="1" dirty="0">
                <a:solidFill>
                  <a:srgbClr val="C00000"/>
                </a:solidFill>
                <a:latin typeface="Times New Roman" panose="02020603050405020304" pitchFamily="18" charset="0"/>
                <a:cs typeface="Times New Roman" panose="02020603050405020304" pitchFamily="18" charset="0"/>
              </a:rPr>
              <a:t>: </a:t>
            </a:r>
            <a:r>
              <a:rPr lang="ar-SA" altLang="en-US" sz="1800" dirty="0">
                <a:latin typeface="Times New Roman" panose="02020603050405020304" pitchFamily="18" charset="0"/>
                <a:cs typeface="Times New Roman" panose="02020603050405020304" pitchFamily="18" charset="0"/>
              </a:rPr>
              <a:t>يتكون  من ثلاثة طبقات رئيسية هي: </a:t>
            </a:r>
          </a:p>
          <a:p>
            <a:pPr marL="457200" indent="-457200" algn="r" rtl="1" eaLnBrk="1" hangingPunct="1">
              <a:lnSpc>
                <a:spcPct val="80000"/>
              </a:lnSpc>
              <a:buNone/>
            </a:pPr>
            <a:r>
              <a:rPr lang="ar-SA" altLang="en-US" sz="1800" dirty="0"/>
              <a:t>	أ</a:t>
            </a:r>
            <a:r>
              <a:rPr lang="ar-SA" altLang="en-US" sz="1800" dirty="0">
                <a:solidFill>
                  <a:srgbClr val="0070C0"/>
                </a:solidFill>
              </a:rPr>
              <a:t>) </a:t>
            </a:r>
            <a:r>
              <a:rPr lang="ar-SA" altLang="en-US" sz="1800" b="1" u="sng" dirty="0">
                <a:solidFill>
                  <a:srgbClr val="0070C0"/>
                </a:solidFill>
                <a:latin typeface="Times New Roman" panose="02020603050405020304" pitchFamily="18" charset="0"/>
                <a:cs typeface="Times New Roman" panose="02020603050405020304" pitchFamily="18" charset="0"/>
              </a:rPr>
              <a:t>اللب:</a:t>
            </a:r>
            <a:r>
              <a:rPr lang="ar-SA" altLang="en-US" sz="1800" dirty="0">
                <a:latin typeface="Times New Roman" panose="02020603050405020304" pitchFamily="18" charset="0"/>
                <a:cs typeface="Times New Roman" panose="02020603050405020304" pitchFamily="18" charset="0"/>
              </a:rPr>
              <a:t>  يبلغ قطره 3485 كم تقريباً وكثافته عالية جداً يتكون من معادن ثقيلة مثل الحديد والنيكل وينقسم إلى جزأين:</a:t>
            </a:r>
          </a:p>
          <a:p>
            <a:pPr marL="914400" lvl="1" indent="-457200" algn="r" rtl="1" eaLnBrk="1" hangingPunct="1">
              <a:lnSpc>
                <a:spcPct val="80000"/>
              </a:lnSpc>
              <a:buFont typeface="Calibri Light" panose="020F0302020204030204" pitchFamily="34" charset="0"/>
              <a:buAutoNum type="arabicPeriod"/>
            </a:pPr>
            <a:r>
              <a:rPr lang="ar-SA" altLang="en-US" dirty="0">
                <a:latin typeface="Times New Roman" panose="02020603050405020304" pitchFamily="18" charset="0"/>
                <a:cs typeface="Times New Roman" panose="02020603050405020304" pitchFamily="18" charset="0"/>
              </a:rPr>
              <a:t> الجزء الصلب يبلغ قطره حوالي 1225 كم وتقدر درجة حرارته ما بين 6400-6000 درجة مطلقة أي قريبة من درجة حرارة سطح الشمس والضغط حوالي ثلاث ملايين ضعف الضغط الجوي عند سطح البحر. </a:t>
            </a:r>
          </a:p>
          <a:p>
            <a:pPr marL="914400" lvl="1" indent="-457200" algn="r" rtl="1" eaLnBrk="1" hangingPunct="1">
              <a:lnSpc>
                <a:spcPct val="80000"/>
              </a:lnSpc>
              <a:buFont typeface="Calibri Light" panose="020F0302020204030204" pitchFamily="34" charset="0"/>
              <a:buAutoNum type="arabicPeriod"/>
            </a:pPr>
            <a:r>
              <a:rPr lang="ar-SA" altLang="en-US" dirty="0">
                <a:latin typeface="Times New Roman" panose="02020603050405020304" pitchFamily="18" charset="0"/>
                <a:cs typeface="Times New Roman" panose="02020603050405020304" pitchFamily="18" charset="0"/>
              </a:rPr>
              <a:t>الجزء المنصهر يبلغ سمكه حوالي 2250 كم وكثافته حوالي 11 جم/سم٣ ودرجة حرارته ما بين 6000</a:t>
            </a:r>
            <a:r>
              <a:rPr lang="en-US" altLang="en-US" dirty="0">
                <a:latin typeface="Times New Roman" panose="02020603050405020304" pitchFamily="18" charset="0"/>
                <a:cs typeface="Times New Roman" panose="02020603050405020304" pitchFamily="18" charset="0"/>
              </a:rPr>
              <a:t>–</a:t>
            </a:r>
            <a:r>
              <a:rPr lang="ar-SA" altLang="en-US" dirty="0">
                <a:latin typeface="Times New Roman" panose="02020603050405020304" pitchFamily="18" charset="0"/>
                <a:cs typeface="Times New Roman" panose="02020603050405020304" pitchFamily="18" charset="0"/>
              </a:rPr>
              <a:t>4500 درجة مطلقة هذا الجزء المنصهر يتكون من الحديد والنيكل في صورة منصهرة وهو مصدر المجال المغناطيسي للأرض. </a:t>
            </a:r>
            <a:endParaRPr lang="en-US" altLang="en-US" dirty="0">
              <a:latin typeface="Times New Roman" panose="02020603050405020304" pitchFamily="18" charset="0"/>
              <a:cs typeface="Times New Roman" panose="02020603050405020304" pitchFamily="18" charset="0"/>
            </a:endParaRPr>
          </a:p>
        </p:txBody>
      </p:sp>
      <p:sp>
        <p:nvSpPr>
          <p:cNvPr id="40964" name="Rectangle 1">
            <a:extLst>
              <a:ext uri="{FF2B5EF4-FFF2-40B4-BE49-F238E27FC236}">
                <a16:creationId xmlns:a16="http://schemas.microsoft.com/office/drawing/2014/main" id="{9554BB2A-8520-4B3A-93AD-ACD0A2B4EC5D}"/>
              </a:ext>
            </a:extLst>
          </p:cNvPr>
          <p:cNvSpPr>
            <a:spLocks noChangeArrowheads="1"/>
          </p:cNvSpPr>
          <p:nvPr/>
        </p:nvSpPr>
        <p:spPr bwMode="auto">
          <a:xfrm>
            <a:off x="283709" y="2403082"/>
            <a:ext cx="11157857"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r" rtl="1" fontAlgn="base">
              <a:lnSpc>
                <a:spcPct val="80000"/>
              </a:lnSpc>
              <a:spcAft>
                <a:spcPct val="0"/>
              </a:spcAft>
              <a:buNone/>
            </a:pPr>
            <a:r>
              <a:rPr lang="ar-SA" altLang="en-US" sz="2000" dirty="0">
                <a:solidFill>
                  <a:srgbClr val="0070C0"/>
                </a:solidFill>
              </a:rPr>
              <a:t>ب) </a:t>
            </a:r>
            <a:r>
              <a:rPr lang="ar-SA" altLang="en-US" sz="1800" b="1" u="sng" dirty="0">
                <a:solidFill>
                  <a:srgbClr val="0070C0"/>
                </a:solidFill>
                <a:latin typeface="Times New Roman" panose="02020603050405020304" pitchFamily="18" charset="0"/>
                <a:cs typeface="Times New Roman" panose="02020603050405020304" pitchFamily="18" charset="0"/>
              </a:rPr>
              <a:t>الوشاح:</a:t>
            </a:r>
            <a:r>
              <a:rPr lang="ar-SA" altLang="en-US" sz="1800" b="1" dirty="0">
                <a:solidFill>
                  <a:srgbClr val="0070C0"/>
                </a:solidFill>
                <a:latin typeface="Times New Roman" panose="02020603050405020304" pitchFamily="18" charset="0"/>
                <a:cs typeface="Times New Roman" panose="02020603050405020304" pitchFamily="18" charset="0"/>
              </a:rPr>
              <a:t> </a:t>
            </a:r>
            <a:r>
              <a:rPr lang="ar-SA" altLang="en-US" sz="1800" dirty="0">
                <a:solidFill>
                  <a:srgbClr val="000000"/>
                </a:solidFill>
                <a:latin typeface="Times New Roman" panose="02020603050405020304" pitchFamily="18" charset="0"/>
                <a:cs typeface="Times New Roman" panose="02020603050405020304" pitchFamily="18" charset="0"/>
              </a:rPr>
              <a:t>تبلغ كثافة مادته أربعة أمثال كثافة الماء ويبلغ سمكها حوالي 2800 كم تقريباً وهي تتكون من عدة طبقات من الصخور منها البازلت والسيليكات والأكسيدات و درجة حرارتها ما بين 4500-700 درجة مطلقة. </a:t>
            </a:r>
          </a:p>
        </p:txBody>
      </p:sp>
      <p:sp>
        <p:nvSpPr>
          <p:cNvPr id="3" name="Rectangle 2">
            <a:extLst>
              <a:ext uri="{FF2B5EF4-FFF2-40B4-BE49-F238E27FC236}">
                <a16:creationId xmlns:a16="http://schemas.microsoft.com/office/drawing/2014/main" id="{6FFCDDCF-0F3C-48AA-B914-E14FDB0AFCEF}"/>
              </a:ext>
            </a:extLst>
          </p:cNvPr>
          <p:cNvSpPr/>
          <p:nvPr/>
        </p:nvSpPr>
        <p:spPr>
          <a:xfrm>
            <a:off x="283709" y="3000769"/>
            <a:ext cx="11304911" cy="868363"/>
          </a:xfrm>
          <a:prstGeom prst="rect">
            <a:avLst/>
          </a:prstGeom>
        </p:spPr>
        <p:txBody>
          <a:bodyPr wrap="square">
            <a:spAutoFit/>
          </a:bodyPr>
          <a:lstStyle/>
          <a:p>
            <a:pPr marL="342900" indent="-342900" algn="r" rtl="1" fontAlgn="base">
              <a:lnSpc>
                <a:spcPct val="80000"/>
              </a:lnSpc>
              <a:spcBef>
                <a:spcPct val="20000"/>
              </a:spcBef>
              <a:spcAft>
                <a:spcPct val="0"/>
              </a:spcAft>
              <a:buClr>
                <a:srgbClr val="EBF25A"/>
              </a:buClr>
              <a:buSzPct val="80000"/>
              <a:defRPr/>
            </a:pPr>
            <a:r>
              <a:rPr lang="ar-SA" b="1" u="sng" kern="0" dirty="0">
                <a:solidFill>
                  <a:srgbClr val="0070C0"/>
                </a:solidFill>
                <a:latin typeface="Times New Roman" pitchFamily="18" charset="0"/>
                <a:cs typeface="Times New Roman" pitchFamily="18" charset="0"/>
              </a:rPr>
              <a:t>ج) ا لقشرة:</a:t>
            </a:r>
            <a:r>
              <a:rPr lang="ar-SA" kern="0" dirty="0">
                <a:solidFill>
                  <a:srgbClr val="0070C0"/>
                </a:solidFill>
                <a:latin typeface="Times New Roman" pitchFamily="18" charset="0"/>
                <a:cs typeface="Times New Roman" pitchFamily="18" charset="0"/>
              </a:rPr>
              <a:t> </a:t>
            </a:r>
            <a:r>
              <a:rPr lang="ar-SA" kern="0" dirty="0">
                <a:solidFill>
                  <a:prstClr val="black"/>
                </a:solidFill>
                <a:latin typeface="Times New Roman" pitchFamily="18" charset="0"/>
                <a:cs typeface="Times New Roman" pitchFamily="18" charset="0"/>
              </a:rPr>
              <a:t>هي الطبقة السطحية الصلبة تتكون من صخور. </a:t>
            </a:r>
          </a:p>
          <a:p>
            <a:pPr marL="342900" indent="-342900" algn="r" rtl="1" fontAlgn="base">
              <a:lnSpc>
                <a:spcPct val="80000"/>
              </a:lnSpc>
              <a:spcBef>
                <a:spcPct val="20000"/>
              </a:spcBef>
              <a:spcAft>
                <a:spcPct val="0"/>
              </a:spcAft>
              <a:buClr>
                <a:srgbClr val="EBF25A"/>
              </a:buClr>
              <a:buSzPct val="80000"/>
              <a:buFont typeface="Arial" pitchFamily="34" charset="0"/>
              <a:buChar char="•"/>
              <a:defRPr/>
            </a:pPr>
            <a:r>
              <a:rPr lang="ar-SA" kern="0" dirty="0">
                <a:solidFill>
                  <a:prstClr val="black"/>
                </a:solidFill>
                <a:latin typeface="Times New Roman" pitchFamily="18" charset="0"/>
                <a:cs typeface="Times New Roman" pitchFamily="18" charset="0"/>
              </a:rPr>
              <a:t>يبلغ سمكها ما بين 35-70 كم أسفل القارات وحوالي </a:t>
            </a:r>
            <a:r>
              <a:rPr lang="en-US" kern="0" dirty="0">
                <a:solidFill>
                  <a:prstClr val="black"/>
                </a:solidFill>
                <a:latin typeface="Times New Roman" pitchFamily="18" charset="0"/>
                <a:cs typeface="Times New Roman" pitchFamily="18" charset="0"/>
              </a:rPr>
              <a:t> 5-10</a:t>
            </a:r>
            <a:r>
              <a:rPr lang="ar-SA" kern="0" dirty="0">
                <a:solidFill>
                  <a:prstClr val="black"/>
                </a:solidFill>
                <a:latin typeface="Times New Roman" pitchFamily="18" charset="0"/>
                <a:cs typeface="Times New Roman" pitchFamily="18" charset="0"/>
              </a:rPr>
              <a:t> كم أسفل المحيطات.  </a:t>
            </a:r>
          </a:p>
          <a:p>
            <a:pPr marL="342900" indent="-342900" algn="r" rtl="1" fontAlgn="base">
              <a:lnSpc>
                <a:spcPct val="80000"/>
              </a:lnSpc>
              <a:spcBef>
                <a:spcPct val="20000"/>
              </a:spcBef>
              <a:spcAft>
                <a:spcPct val="0"/>
              </a:spcAft>
              <a:buClr>
                <a:srgbClr val="EBF25A"/>
              </a:buClr>
              <a:buSzPct val="80000"/>
              <a:buFont typeface="Wingdings" pitchFamily="2" charset="2"/>
              <a:buChar char="l"/>
              <a:defRPr/>
            </a:pPr>
            <a:r>
              <a:rPr lang="ar-SA" kern="0" dirty="0">
                <a:solidFill>
                  <a:prstClr val="black"/>
                </a:solidFill>
                <a:latin typeface="Times New Roman" pitchFamily="18" charset="0"/>
                <a:cs typeface="Times New Roman" pitchFamily="18" charset="0"/>
              </a:rPr>
              <a:t>درجة الحرارة تزداد بمعدل درجة مئوية واحدة كل مائة متر تقريباً بازدياد العمق. </a:t>
            </a:r>
            <a:endParaRPr lang="en-US" kern="0" dirty="0">
              <a:solidFill>
                <a:prstClr val="black"/>
              </a:solidFill>
              <a:latin typeface="Times New Roman" pitchFamily="18" charset="0"/>
              <a:cs typeface="Times New Roman" pitchFamily="18" charset="0"/>
            </a:endParaRPr>
          </a:p>
        </p:txBody>
      </p:sp>
      <p:pic>
        <p:nvPicPr>
          <p:cNvPr id="40966" name="Picture 4" descr="0407">
            <a:extLst>
              <a:ext uri="{FF2B5EF4-FFF2-40B4-BE49-F238E27FC236}">
                <a16:creationId xmlns:a16="http://schemas.microsoft.com/office/drawing/2014/main" id="{D424A328-1475-4D35-9E7A-70FC88988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224" b="21654"/>
          <a:stretch>
            <a:fillRect/>
          </a:stretch>
        </p:blipFill>
        <p:spPr bwMode="auto">
          <a:xfrm>
            <a:off x="506412" y="4025790"/>
            <a:ext cx="5589588" cy="22838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7" descr="http://www.mo3alem.com/vb/imgcache/9276.imgcache.imgcache">
            <a:extLst>
              <a:ext uri="{FF2B5EF4-FFF2-40B4-BE49-F238E27FC236}">
                <a16:creationId xmlns:a16="http://schemas.microsoft.com/office/drawing/2014/main" id="{8876B8E5-CA6B-43F0-8A95-697E1F8CB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885" y="4207659"/>
            <a:ext cx="2792413" cy="20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Slide Number Placeholder 1">
            <a:extLst>
              <a:ext uri="{FF2B5EF4-FFF2-40B4-BE49-F238E27FC236}">
                <a16:creationId xmlns:a16="http://schemas.microsoft.com/office/drawing/2014/main" id="{9EA4269C-4DD9-4EA1-A47E-91549327D2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3E36C196-7C14-46FB-AB85-9F75F6B87332}" type="slidenum">
              <a:rPr lang="ar-SA" altLang="ar-SA">
                <a:solidFill>
                  <a:srgbClr val="898989"/>
                </a:solidFill>
              </a:rPr>
              <a:pPr eaLnBrk="0" fontAlgn="base" hangingPunct="0">
                <a:spcBef>
                  <a:spcPct val="0"/>
                </a:spcBef>
                <a:spcAft>
                  <a:spcPct val="0"/>
                </a:spcAft>
              </a:pPr>
              <a:t>8</a:t>
            </a:fld>
            <a:endParaRPr lang="en-US" altLang="ar-SA">
              <a:solidFill>
                <a:srgbClr val="898989"/>
              </a:solidFill>
            </a:endParaRPr>
          </a:p>
        </p:txBody>
      </p:sp>
      <p:pic>
        <p:nvPicPr>
          <p:cNvPr id="9" name="Picture 8">
            <a:extLst>
              <a:ext uri="{FF2B5EF4-FFF2-40B4-BE49-F238E27FC236}">
                <a16:creationId xmlns:a16="http://schemas.microsoft.com/office/drawing/2014/main" id="{6FFCD0B4-08AC-4AFE-A1B1-B19CB1537618}"/>
              </a:ext>
            </a:extLst>
          </p:cNvPr>
          <p:cNvPicPr>
            <a:picLocks noChangeAspect="1"/>
          </p:cNvPicPr>
          <p:nvPr/>
        </p:nvPicPr>
        <p:blipFill>
          <a:blip r:embed="rId4"/>
          <a:stretch>
            <a:fillRect/>
          </a:stretch>
        </p:blipFill>
        <p:spPr>
          <a:xfrm>
            <a:off x="0" y="6419050"/>
            <a:ext cx="12192000" cy="438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3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FA138-5F57-4F2C-8A57-E14663231F7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eaLnBrk="1" hangingPunct="1"/>
            <a:r>
              <a:rPr lang="en-US" altLang="en-US" sz="2600" b="1" u="sng" kern="1200">
                <a:solidFill>
                  <a:srgbClr val="FFFFFF"/>
                </a:solidFill>
                <a:latin typeface="+mj-lt"/>
                <a:ea typeface="+mj-ea"/>
                <a:cs typeface="+mj-cs"/>
              </a:rPr>
              <a:t>الغلاف الصخري</a:t>
            </a:r>
            <a:endParaRPr lang="en-US" sz="2600" kern="120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132BC19A-31BF-4970-A39B-8D1162E665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74"/>
          <a:stretch/>
        </p:blipFill>
        <p:spPr>
          <a:xfrm>
            <a:off x="3444021" y="250056"/>
            <a:ext cx="8426245" cy="6317892"/>
          </a:xfrm>
          <a:prstGeom prst="rect">
            <a:avLst/>
          </a:prstGeom>
        </p:spPr>
      </p:pic>
      <p:sp>
        <p:nvSpPr>
          <p:cNvPr id="4" name="Slide Number Placeholder 3">
            <a:extLst>
              <a:ext uri="{FF2B5EF4-FFF2-40B4-BE49-F238E27FC236}">
                <a16:creationId xmlns:a16="http://schemas.microsoft.com/office/drawing/2014/main" id="{118A4EC8-635B-45CF-BEFD-4CC2C214F351}"/>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DF9DF7C-BB88-4B6D-BCBE-2104BBAA0AE7}" type="slidenum">
              <a:rPr kumimoji="0" lang="en-US" altLang="ar-SA" sz="1200" b="0" i="0" u="none" strike="noStrike" cap="none" spc="0" normalizeH="0" baseline="0" noProof="0">
                <a:ln>
                  <a:noFill/>
                </a:ln>
                <a:effectLst/>
                <a:uLnTx/>
                <a:uFillTx/>
              </a:rPr>
              <a:pPr marR="0" lvl="0" indent="0" fontAlgn="auto">
                <a:spcBef>
                  <a:spcPts val="0"/>
                </a:spcBef>
                <a:spcAft>
                  <a:spcPts val="600"/>
                </a:spcAft>
                <a:buClrTx/>
                <a:buSzTx/>
                <a:buFontTx/>
                <a:buNone/>
                <a:tabLst/>
                <a:defRPr/>
              </a:pPr>
              <a:t>9</a:t>
            </a:fld>
            <a:endParaRPr kumimoji="0" lang="en-US" altLang="ar-SA" sz="1200" b="0" i="0" u="none" strike="noStrike" cap="none" spc="0" normalizeH="0" baseline="0" noProof="0">
              <a:ln>
                <a:noFill/>
              </a:ln>
              <a:effectLst/>
              <a:uLnTx/>
              <a:uFillTx/>
            </a:endParaRPr>
          </a:p>
        </p:txBody>
      </p:sp>
      <p:pic>
        <p:nvPicPr>
          <p:cNvPr id="8" name="Picture 7">
            <a:extLst>
              <a:ext uri="{FF2B5EF4-FFF2-40B4-BE49-F238E27FC236}">
                <a16:creationId xmlns:a16="http://schemas.microsoft.com/office/drawing/2014/main" id="{0AA58A79-822E-490A-8D02-37DE5C1EE2AA}"/>
              </a:ext>
            </a:extLst>
          </p:cNvPr>
          <p:cNvPicPr>
            <a:picLocks noChangeAspect="1"/>
          </p:cNvPicPr>
          <p:nvPr/>
        </p:nvPicPr>
        <p:blipFill>
          <a:blip r:embed="rId3"/>
          <a:stretch>
            <a:fillRect/>
          </a:stretch>
        </p:blipFill>
        <p:spPr>
          <a:xfrm>
            <a:off x="0" y="6538912"/>
            <a:ext cx="12192000" cy="438950"/>
          </a:xfrm>
          <a:prstGeom prst="rect">
            <a:avLst/>
          </a:prstGeom>
        </p:spPr>
      </p:pic>
    </p:spTree>
    <p:extLst>
      <p:ext uri="{BB962C8B-B14F-4D97-AF65-F5344CB8AC3E}">
        <p14:creationId xmlns:p14="http://schemas.microsoft.com/office/powerpoint/2010/main" val="2072936659"/>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2831</Words>
  <Application>Microsoft Office PowerPoint</Application>
  <PresentationFormat>Widescreen</PresentationFormat>
  <Paragraphs>308</Paragraphs>
  <Slides>42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Calibri</vt:lpstr>
      <vt:lpstr>Calibri Light</vt:lpstr>
      <vt:lpstr>DroidArabicKufi-Regular</vt:lpstr>
      <vt:lpstr>Tahoma</vt:lpstr>
      <vt:lpstr>Times New Roman</vt:lpstr>
      <vt:lpstr>Wingdings</vt:lpstr>
      <vt:lpstr>1_Office Theme</vt:lpstr>
      <vt:lpstr>2_Office Theme</vt:lpstr>
      <vt:lpstr>3_Office Theme</vt:lpstr>
      <vt:lpstr>PowerPoint Presentation</vt:lpstr>
      <vt:lpstr>كوكب الارض </vt:lpstr>
      <vt:lpstr>كوكب الارض</vt:lpstr>
      <vt:lpstr>كوكب الارض</vt:lpstr>
      <vt:lpstr>PowerPoint Presentation</vt:lpstr>
      <vt:lpstr>شكل وكروية الأرض</vt:lpstr>
      <vt:lpstr>أغلفة الأرض الرئيسية</vt:lpstr>
      <vt:lpstr>أغلفة الأرض الرئيسية</vt:lpstr>
      <vt:lpstr>الغلاف الصخري</vt:lpstr>
      <vt:lpstr>PowerPoint Presentation</vt:lpstr>
      <vt:lpstr>الغلاف الصخري</vt:lpstr>
      <vt:lpstr>أغلفة الأرض الرئيسية</vt:lpstr>
      <vt:lpstr>الغلاف الجوي الأرضي</vt:lpstr>
      <vt:lpstr>الغلاف الجوي للأرض</vt:lpstr>
      <vt:lpstr>أغلفة الأرض الرئيسية</vt:lpstr>
      <vt:lpstr>PowerPoint Presentation</vt:lpstr>
      <vt:lpstr>PowerPoint Presentation</vt:lpstr>
      <vt:lpstr>PowerPoint Presentation</vt:lpstr>
      <vt:lpstr>PowerPoint Presentation</vt:lpstr>
      <vt:lpstr>الغلاف الجوي للأرض</vt:lpstr>
      <vt:lpstr>جدول يلخص طبقات الغلاف الجوي للأرض وصفاتها</vt:lpstr>
      <vt:lpstr>المجال المغناطيسي للأرض</vt:lpstr>
      <vt:lpstr>القمر وأطواره</vt:lpstr>
      <vt:lpstr>القمر</vt:lpstr>
      <vt:lpstr>المجموعة الشمسية مع قمر الأرض</vt:lpstr>
      <vt:lpstr>القمر</vt:lpstr>
      <vt:lpstr>الملامح الرئيسية للقمر</vt:lpstr>
      <vt:lpstr>التركيب الداخلي للقمر</vt:lpstr>
      <vt:lpstr>أطوار القمر</vt:lpstr>
      <vt:lpstr>أطوار القمر</vt:lpstr>
      <vt:lpstr>أطوار القمر</vt:lpstr>
      <vt:lpstr>الكسوف و الخسوف  </vt:lpstr>
      <vt:lpstr>PowerPoint Presentation</vt:lpstr>
      <vt:lpstr>خسوف القمر</vt:lpstr>
      <vt:lpstr>خسوف القمر الجزئي</vt:lpstr>
      <vt:lpstr>خسوف القمر الكلي</vt:lpstr>
      <vt:lpstr>كسوف الشمس</vt:lpstr>
      <vt:lpstr>أنواع كسوف الشمس</vt:lpstr>
      <vt:lpstr>أنواع كسوف الشمس</vt:lpstr>
      <vt:lpstr>لماذا لايحدث خسوف القمر وكسوف الشمس كل شهر؟</vt:lpstr>
      <vt:lpstr>كسوف الشمس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Al-hrbi</dc:creator>
  <cp:lastModifiedBy> </cp:lastModifiedBy>
  <cp:revision>8</cp:revision>
  <dcterms:created xsi:type="dcterms:W3CDTF">2018-12-17T00:32:12Z</dcterms:created>
  <dcterms:modified xsi:type="dcterms:W3CDTF">2019-02-07T23:43:09Z</dcterms:modified>
</cp:coreProperties>
</file>